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d54c678dc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612a7f02a4859"/>
  </p:sldMasterIdLst>
  <p:sldIdLst>
    <p:sldId xmlns:r="http://schemas.openxmlformats.org/officeDocument/2006/relationships" id="256" r:id="R94455dd814594f93"/>
    <p:sldId xmlns:r="http://schemas.openxmlformats.org/officeDocument/2006/relationships" id="257" r:id="R21421b1467b0450f"/>
    <p:sldId xmlns:r="http://schemas.openxmlformats.org/officeDocument/2006/relationships" id="258" r:id="R1bddf2ba121045c2"/>
    <p:sldId xmlns:r="http://schemas.openxmlformats.org/officeDocument/2006/relationships" id="259" r:id="Rd6acc40883fd4bd2"/>
    <p:sldId xmlns:r="http://schemas.openxmlformats.org/officeDocument/2006/relationships" id="260" r:id="Raf9199d95df9461d"/>
    <p:sldId xmlns:r="http://schemas.openxmlformats.org/officeDocument/2006/relationships" id="261" r:id="Re34be16ae2ff49fa"/>
    <p:sldId xmlns:r="http://schemas.openxmlformats.org/officeDocument/2006/relationships" id="262" r:id="R03edbb381068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612a7f02a4859" /><Relationship Type="http://schemas.openxmlformats.org/officeDocument/2006/relationships/slide" Target="/ppt/slides/slide1.xml" Id="R94455dd814594f93" /><Relationship Type="http://schemas.openxmlformats.org/officeDocument/2006/relationships/slide" Target="/ppt/slides/slide2.xml" Id="R21421b1467b0450f" /><Relationship Type="http://schemas.openxmlformats.org/officeDocument/2006/relationships/slide" Target="/ppt/slides/slide3.xml" Id="R1bddf2ba121045c2" /><Relationship Type="http://schemas.openxmlformats.org/officeDocument/2006/relationships/slide" Target="/ppt/slides/slide4.xml" Id="Rd6acc40883fd4bd2" /><Relationship Type="http://schemas.openxmlformats.org/officeDocument/2006/relationships/slide" Target="/ppt/slides/slide5.xml" Id="Raf9199d95df9461d" /><Relationship Type="http://schemas.openxmlformats.org/officeDocument/2006/relationships/slide" Target="/ppt/slides/slide6.xml" Id="Re34be16ae2ff49fa" /><Relationship Type="http://schemas.openxmlformats.org/officeDocument/2006/relationships/slide" Target="/ppt/slides/slide7.xml" Id="R03edbb381068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2868dea5d40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d72b9df81402b" /><Relationship Type="http://schemas.openxmlformats.org/officeDocument/2006/relationships/theme" Target="/ppt/slideMasters/theme/theme1.xml" Id="R1471c0ffc81b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d72b9df81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b5c870077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63177c3af4d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66dc482c9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fee515db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6c7321c20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0ccd27de8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e452a9187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GLAKA 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GLAKA ONE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7 008 493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7 008 493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GISKE KJELL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Solhola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5300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813 745 992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