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799930011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29068688c44f2"/>
  </p:sldMasterIdLst>
  <p:sldIdLst>
    <p:sldId xmlns:r="http://schemas.openxmlformats.org/officeDocument/2006/relationships" id="256" r:id="R3d9a461091a44da4"/>
    <p:sldId xmlns:r="http://schemas.openxmlformats.org/officeDocument/2006/relationships" id="257" r:id="Rcb5263d665564f24"/>
    <p:sldId xmlns:r="http://schemas.openxmlformats.org/officeDocument/2006/relationships" id="258" r:id="R93a20e50de694b5c"/>
    <p:sldId xmlns:r="http://schemas.openxmlformats.org/officeDocument/2006/relationships" id="259" r:id="R4c183baa7b2c4787"/>
    <p:sldId xmlns:r="http://schemas.openxmlformats.org/officeDocument/2006/relationships" id="260" r:id="Rdd3630b2528a4641"/>
    <p:sldId xmlns:r="http://schemas.openxmlformats.org/officeDocument/2006/relationships" id="261" r:id="Rc21e23f3af8e4d5a"/>
    <p:sldId xmlns:r="http://schemas.openxmlformats.org/officeDocument/2006/relationships" id="262" r:id="Rd73b0151242c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29068688c44f2" /><Relationship Type="http://schemas.openxmlformats.org/officeDocument/2006/relationships/slide" Target="/ppt/slides/slide1.xml" Id="R3d9a461091a44da4" /><Relationship Type="http://schemas.openxmlformats.org/officeDocument/2006/relationships/slide" Target="/ppt/slides/slide2.xml" Id="Rcb5263d665564f24" /><Relationship Type="http://schemas.openxmlformats.org/officeDocument/2006/relationships/slide" Target="/ppt/slides/slide3.xml" Id="R93a20e50de694b5c" /><Relationship Type="http://schemas.openxmlformats.org/officeDocument/2006/relationships/slide" Target="/ppt/slides/slide4.xml" Id="R4c183baa7b2c4787" /><Relationship Type="http://schemas.openxmlformats.org/officeDocument/2006/relationships/slide" Target="/ppt/slides/slide5.xml" Id="Rdd3630b2528a4641" /><Relationship Type="http://schemas.openxmlformats.org/officeDocument/2006/relationships/slide" Target="/ppt/slides/slide6.xml" Id="Rc21e23f3af8e4d5a" /><Relationship Type="http://schemas.openxmlformats.org/officeDocument/2006/relationships/slide" Target="/ppt/slides/slide7.xml" Id="Rd73b0151242c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4b85746bc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5284c93546d9" /><Relationship Type="http://schemas.openxmlformats.org/officeDocument/2006/relationships/theme" Target="/ppt/slideMasters/theme/theme1.xml" Id="Rf37aa3b2822a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55284c935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ede7a280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34442d6ae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032b10c7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5e5c1a90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56ffb1811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b185cc694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a31ca9719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