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29d1638d0f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677883a3084750"/>
  </p:sldMasterIdLst>
  <p:sldIdLst>
    <p:sldId xmlns:r="http://schemas.openxmlformats.org/officeDocument/2006/relationships" id="256" r:id="R20b3bd91c6f448f3"/>
    <p:sldId xmlns:r="http://schemas.openxmlformats.org/officeDocument/2006/relationships" id="257" r:id="R402d0418c3524e9f"/>
    <p:sldId xmlns:r="http://schemas.openxmlformats.org/officeDocument/2006/relationships" id="258" r:id="Ra3d6d67334e74d15"/>
    <p:sldId xmlns:r="http://schemas.openxmlformats.org/officeDocument/2006/relationships" id="259" r:id="Rc96c355fa47d4230"/>
    <p:sldId xmlns:r="http://schemas.openxmlformats.org/officeDocument/2006/relationships" id="260" r:id="Re82b91239a544d41"/>
    <p:sldId xmlns:r="http://schemas.openxmlformats.org/officeDocument/2006/relationships" id="261" r:id="Rd28e1286ba4a4e57"/>
    <p:sldId xmlns:r="http://schemas.openxmlformats.org/officeDocument/2006/relationships" id="262" r:id="Rb1a9d7e35f2345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77883a3084750" /><Relationship Type="http://schemas.openxmlformats.org/officeDocument/2006/relationships/slide" Target="/ppt/slides/slide1.xml" Id="R20b3bd91c6f448f3" /><Relationship Type="http://schemas.openxmlformats.org/officeDocument/2006/relationships/slide" Target="/ppt/slides/slide2.xml" Id="R402d0418c3524e9f" /><Relationship Type="http://schemas.openxmlformats.org/officeDocument/2006/relationships/slide" Target="/ppt/slides/slide3.xml" Id="Ra3d6d67334e74d15" /><Relationship Type="http://schemas.openxmlformats.org/officeDocument/2006/relationships/slide" Target="/ppt/slides/slide4.xml" Id="Rc96c355fa47d4230" /><Relationship Type="http://schemas.openxmlformats.org/officeDocument/2006/relationships/slide" Target="/ppt/slides/slide5.xml" Id="Re82b91239a544d41" /><Relationship Type="http://schemas.openxmlformats.org/officeDocument/2006/relationships/slide" Target="/ppt/slides/slide6.xml" Id="Rd28e1286ba4a4e57" /><Relationship Type="http://schemas.openxmlformats.org/officeDocument/2006/relationships/slide" Target="/ppt/slides/slide7.xml" Id="Rb1a9d7e35f2345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4a65a09334f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2f5c7481146f0" /><Relationship Type="http://schemas.openxmlformats.org/officeDocument/2006/relationships/theme" Target="/ppt/slideMasters/theme/theme1.xml" Id="R40959cd360b34d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2f5c7481146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c108e3ae6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0cc9e40e84a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a389ee15941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e95d580a64e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69a9569954f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66cafb73241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b73ddd0e942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TREETOP VIEW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TREETOP VIEW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TREETOP VIEW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TREETOP VIEW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TREETOP VIEW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TREETOP VIEW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TREETOP VIEW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CLAUSEN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TREETOP VIEW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Økernveien 145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813 803 682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TREETOP VIEW AS</a:t>
            </a:r>
          </a:p>
        </p:txBody>
      </p:sp>
    </p:spTree>
  </p:cSld>
  <p:clrMapOvr>
    <a:masterClrMapping xmlns:a="http://schemas.openxmlformats.org/drawingml/2006/main"/>
  </p:clrMapOvr>
</p:sld>
</file>