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fbc9c2eab947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4a1078e0bf441e"/>
  </p:sldMasterIdLst>
  <p:sldIdLst>
    <p:sldId xmlns:r="http://schemas.openxmlformats.org/officeDocument/2006/relationships" id="256" r:id="R98539859f7124f77"/>
    <p:sldId xmlns:r="http://schemas.openxmlformats.org/officeDocument/2006/relationships" id="257" r:id="R99efad7b1323403f"/>
    <p:sldId xmlns:r="http://schemas.openxmlformats.org/officeDocument/2006/relationships" id="258" r:id="Ra83804ebfd7a46e9"/>
    <p:sldId xmlns:r="http://schemas.openxmlformats.org/officeDocument/2006/relationships" id="259" r:id="R80cf14e4373f4a10"/>
    <p:sldId xmlns:r="http://schemas.openxmlformats.org/officeDocument/2006/relationships" id="260" r:id="R5647c2cffe734f23"/>
    <p:sldId xmlns:r="http://schemas.openxmlformats.org/officeDocument/2006/relationships" id="261" r:id="R2754e0c03fbd473a"/>
    <p:sldId xmlns:r="http://schemas.openxmlformats.org/officeDocument/2006/relationships" id="262" r:id="Rd2309b11a92541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a1078e0bf441e" /><Relationship Type="http://schemas.openxmlformats.org/officeDocument/2006/relationships/slide" Target="/ppt/slides/slide1.xml" Id="R98539859f7124f77" /><Relationship Type="http://schemas.openxmlformats.org/officeDocument/2006/relationships/slide" Target="/ppt/slides/slide2.xml" Id="R99efad7b1323403f" /><Relationship Type="http://schemas.openxmlformats.org/officeDocument/2006/relationships/slide" Target="/ppt/slides/slide3.xml" Id="Ra83804ebfd7a46e9" /><Relationship Type="http://schemas.openxmlformats.org/officeDocument/2006/relationships/slide" Target="/ppt/slides/slide4.xml" Id="R80cf14e4373f4a10" /><Relationship Type="http://schemas.openxmlformats.org/officeDocument/2006/relationships/slide" Target="/ppt/slides/slide5.xml" Id="R5647c2cffe734f23" /><Relationship Type="http://schemas.openxmlformats.org/officeDocument/2006/relationships/slide" Target="/ppt/slides/slide6.xml" Id="R2754e0c03fbd473a" /><Relationship Type="http://schemas.openxmlformats.org/officeDocument/2006/relationships/slide" Target="/ppt/slides/slide7.xml" Id="Rd2309b11a92541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57bebf9a64d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7ce6fc1ec481f" /><Relationship Type="http://schemas.openxmlformats.org/officeDocument/2006/relationships/theme" Target="/ppt/slideMasters/theme/theme1.xml" Id="R4d07b9e468f046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37ce6fc1ec48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69934909740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557f781544c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b01f9b4a944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d465a156745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18b0e412744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45913adca4f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a1dda204347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FJELLSIKRING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FJELLSIKRING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FJELLSIKRING SØR AS ble etablert [år] og holder til i Øyestranda.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FJELLSIKRING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FJELLSIKRING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FJELLSIKRING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12 322 988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857 815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638 617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1 923 135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5 010 715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FJELLSIKRING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KNABENES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RENNESTRAUM JAN GUNNAR 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FJELLSIKRING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Øyesletta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4484 Øyestranda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813 828 332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FJELLSIKRING SØR AS</a:t>
            </a:r>
          </a:p>
        </p:txBody>
      </p:sp>
    </p:spTree>
  </p:cSld>
  <p:clrMapOvr>
    <a:masterClrMapping xmlns:a="http://schemas.openxmlformats.org/drawingml/2006/main"/>
  </p:clrMapOvr>
</p:sld>
</file>