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80d9265fb141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7304ff044e472c"/>
  </p:sldMasterIdLst>
  <p:sldIdLst>
    <p:sldId xmlns:r="http://schemas.openxmlformats.org/officeDocument/2006/relationships" id="256" r:id="R614fa611f49e40c9"/>
    <p:sldId xmlns:r="http://schemas.openxmlformats.org/officeDocument/2006/relationships" id="257" r:id="R5af6e47b23784134"/>
    <p:sldId xmlns:r="http://schemas.openxmlformats.org/officeDocument/2006/relationships" id="258" r:id="Ree9c8db7810d421a"/>
    <p:sldId xmlns:r="http://schemas.openxmlformats.org/officeDocument/2006/relationships" id="259" r:id="Rd3e76456f81d42b5"/>
    <p:sldId xmlns:r="http://schemas.openxmlformats.org/officeDocument/2006/relationships" id="260" r:id="Ra32c14c407614019"/>
    <p:sldId xmlns:r="http://schemas.openxmlformats.org/officeDocument/2006/relationships" id="261" r:id="R79da6a62b38a4f2f"/>
    <p:sldId xmlns:r="http://schemas.openxmlformats.org/officeDocument/2006/relationships" id="262" r:id="R7c6f5400a2a142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7304ff044e472c" /><Relationship Type="http://schemas.openxmlformats.org/officeDocument/2006/relationships/slide" Target="/ppt/slides/slide1.xml" Id="R614fa611f49e40c9" /><Relationship Type="http://schemas.openxmlformats.org/officeDocument/2006/relationships/slide" Target="/ppt/slides/slide2.xml" Id="R5af6e47b23784134" /><Relationship Type="http://schemas.openxmlformats.org/officeDocument/2006/relationships/slide" Target="/ppt/slides/slide3.xml" Id="Ree9c8db7810d421a" /><Relationship Type="http://schemas.openxmlformats.org/officeDocument/2006/relationships/slide" Target="/ppt/slides/slide4.xml" Id="Rd3e76456f81d42b5" /><Relationship Type="http://schemas.openxmlformats.org/officeDocument/2006/relationships/slide" Target="/ppt/slides/slide5.xml" Id="Ra32c14c407614019" /><Relationship Type="http://schemas.openxmlformats.org/officeDocument/2006/relationships/slide" Target="/ppt/slides/slide6.xml" Id="R79da6a62b38a4f2f" /><Relationship Type="http://schemas.openxmlformats.org/officeDocument/2006/relationships/slide" Target="/ppt/slides/slide7.xml" Id="R7c6f5400a2a142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721b44db9440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0ca8050bb48eb" /><Relationship Type="http://schemas.openxmlformats.org/officeDocument/2006/relationships/theme" Target="/ppt/slideMasters/theme/theme1.xml" Id="Ra4d108c7c94b4b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00ca8050bb48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08b6feda443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ab94a70214f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14706b1d943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c6709b0eb4a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bed83346e4f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6f23827ef40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d1cb2b68241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TSREVISJON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14 231 516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1 087 110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5 988 959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FJELLTUN ANDERS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HØNSI ARNFINN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 DAG JOHANNES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THORVALDSEN HANS PETTER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Karmsundsgata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813 855 372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