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876de86f8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228f320194125"/>
  </p:sldMasterIdLst>
  <p:sldIdLst>
    <p:sldId xmlns:r="http://schemas.openxmlformats.org/officeDocument/2006/relationships" id="256" r:id="Rfb808470ef304b70"/>
    <p:sldId xmlns:r="http://schemas.openxmlformats.org/officeDocument/2006/relationships" id="257" r:id="R937965d1e5734e23"/>
    <p:sldId xmlns:r="http://schemas.openxmlformats.org/officeDocument/2006/relationships" id="258" r:id="R66c36b5c19ca4106"/>
    <p:sldId xmlns:r="http://schemas.openxmlformats.org/officeDocument/2006/relationships" id="259" r:id="R31bfa45f7a64456f"/>
    <p:sldId xmlns:r="http://schemas.openxmlformats.org/officeDocument/2006/relationships" id="260" r:id="Rc05a64f5ef184929"/>
    <p:sldId xmlns:r="http://schemas.openxmlformats.org/officeDocument/2006/relationships" id="261" r:id="Rd1bcc7e99f1a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228f320194125" /><Relationship Type="http://schemas.openxmlformats.org/officeDocument/2006/relationships/slide" Target="/ppt/slides/slide1.xml" Id="Rfb808470ef304b70" /><Relationship Type="http://schemas.openxmlformats.org/officeDocument/2006/relationships/slide" Target="/ppt/slides/slide2.xml" Id="R937965d1e5734e23" /><Relationship Type="http://schemas.openxmlformats.org/officeDocument/2006/relationships/slide" Target="/ppt/slides/slide3.xml" Id="R66c36b5c19ca4106" /><Relationship Type="http://schemas.openxmlformats.org/officeDocument/2006/relationships/slide" Target="/ppt/slides/slide4.xml" Id="R31bfa45f7a64456f" /><Relationship Type="http://schemas.openxmlformats.org/officeDocument/2006/relationships/slide" Target="/ppt/slides/slide5.xml" Id="Rc05a64f5ef184929" /><Relationship Type="http://schemas.openxmlformats.org/officeDocument/2006/relationships/slide" Target="/ppt/slides/slide6.xml" Id="Rd1bcc7e99f1a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09680823e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ac10bc7fa4714" /><Relationship Type="http://schemas.openxmlformats.org/officeDocument/2006/relationships/theme" Target="/ppt/slideMasters/theme/theme1.xml" Id="R92508071b214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ac10bc7fa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86c094e4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1b22d1042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c707dfd3d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7056c90fd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57d214908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7c9f50f6c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TRANSPORT &amp;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Nordbustaddalen 317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5687 Flatråker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813 874 792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