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0c9909421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be93219944509"/>
  </p:sldMasterIdLst>
  <p:sldIdLst>
    <p:sldId xmlns:r="http://schemas.openxmlformats.org/officeDocument/2006/relationships" id="256" r:id="R6f961674e37a4e7e"/>
    <p:sldId xmlns:r="http://schemas.openxmlformats.org/officeDocument/2006/relationships" id="257" r:id="R3b95f4ddcd6946d7"/>
    <p:sldId xmlns:r="http://schemas.openxmlformats.org/officeDocument/2006/relationships" id="258" r:id="R919137143e4742ed"/>
    <p:sldId xmlns:r="http://schemas.openxmlformats.org/officeDocument/2006/relationships" id="259" r:id="R5d5f6adc0acc4eb6"/>
    <p:sldId xmlns:r="http://schemas.openxmlformats.org/officeDocument/2006/relationships" id="260" r:id="R47f48c613739418b"/>
    <p:sldId xmlns:r="http://schemas.openxmlformats.org/officeDocument/2006/relationships" id="261" r:id="R51ff7f5c8edb4a1a"/>
    <p:sldId xmlns:r="http://schemas.openxmlformats.org/officeDocument/2006/relationships" id="262" r:id="Rc6c7b278710641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be93219944509" /><Relationship Type="http://schemas.openxmlformats.org/officeDocument/2006/relationships/slide" Target="/ppt/slides/slide1.xml" Id="R6f961674e37a4e7e" /><Relationship Type="http://schemas.openxmlformats.org/officeDocument/2006/relationships/slide" Target="/ppt/slides/slide2.xml" Id="R3b95f4ddcd6946d7" /><Relationship Type="http://schemas.openxmlformats.org/officeDocument/2006/relationships/slide" Target="/ppt/slides/slide3.xml" Id="R919137143e4742ed" /><Relationship Type="http://schemas.openxmlformats.org/officeDocument/2006/relationships/slide" Target="/ppt/slides/slide4.xml" Id="R5d5f6adc0acc4eb6" /><Relationship Type="http://schemas.openxmlformats.org/officeDocument/2006/relationships/slide" Target="/ppt/slides/slide5.xml" Id="R47f48c613739418b" /><Relationship Type="http://schemas.openxmlformats.org/officeDocument/2006/relationships/slide" Target="/ppt/slides/slide6.xml" Id="R51ff7f5c8edb4a1a" /><Relationship Type="http://schemas.openxmlformats.org/officeDocument/2006/relationships/slide" Target="/ppt/slides/slide7.xml" Id="Rc6c7b278710641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824ada4614c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e54b71f304e0e" /><Relationship Type="http://schemas.openxmlformats.org/officeDocument/2006/relationships/theme" Target="/ppt/slideMasters/theme/theme1.xml" Id="R749f1cfaf20d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1e54b71f304e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b38f6c46149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e2df99d7a41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d07056faa47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134e77b3f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072c3674344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0a0752ba0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e1a9ecb2244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 TRANSPORT &amp;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TRANSPORT &amp;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 TRANSPORT &amp; MASKIN AS ble etablert [år] og holder til i Flatråker.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TRANSPORT &amp;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TRANSPORT &amp;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TRANSPORT &amp;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1 283 402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409 865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405 316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1 371 775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TRANSPORT &amp;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KAASTAD OLAV LEGANGER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TRANSPORT &amp;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Nordbustaddalen 317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5687 Flatråker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813 874 792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 TRANSPORT &amp; MASKIN AS</a:t>
            </a:r>
          </a:p>
        </p:txBody>
      </p:sp>
    </p:spTree>
  </p:cSld>
  <p:clrMapOvr>
    <a:masterClrMapping xmlns:a="http://schemas.openxmlformats.org/drawingml/2006/main"/>
  </p:clrMapOvr>
</p:sld>
</file>