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5ab2fa406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a2b7223ef4df6"/>
  </p:sldMasterIdLst>
  <p:sldIdLst>
    <p:sldId xmlns:r="http://schemas.openxmlformats.org/officeDocument/2006/relationships" id="256" r:id="Rba755ef0d5e44cf8"/>
    <p:sldId xmlns:r="http://schemas.openxmlformats.org/officeDocument/2006/relationships" id="257" r:id="R78349ba15c5c4e83"/>
    <p:sldId xmlns:r="http://schemas.openxmlformats.org/officeDocument/2006/relationships" id="258" r:id="R0862fecedd3d47ac"/>
    <p:sldId xmlns:r="http://schemas.openxmlformats.org/officeDocument/2006/relationships" id="259" r:id="R338dfe310d954ff7"/>
    <p:sldId xmlns:r="http://schemas.openxmlformats.org/officeDocument/2006/relationships" id="260" r:id="R06145ef0a3684b7b"/>
    <p:sldId xmlns:r="http://schemas.openxmlformats.org/officeDocument/2006/relationships" id="261" r:id="Ra3ecef3cd5a4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a2b7223ef4df6" /><Relationship Type="http://schemas.openxmlformats.org/officeDocument/2006/relationships/slide" Target="/ppt/slides/slide1.xml" Id="Rba755ef0d5e44cf8" /><Relationship Type="http://schemas.openxmlformats.org/officeDocument/2006/relationships/slide" Target="/ppt/slides/slide2.xml" Id="R78349ba15c5c4e83" /><Relationship Type="http://schemas.openxmlformats.org/officeDocument/2006/relationships/slide" Target="/ppt/slides/slide3.xml" Id="R0862fecedd3d47ac" /><Relationship Type="http://schemas.openxmlformats.org/officeDocument/2006/relationships/slide" Target="/ppt/slides/slide4.xml" Id="R338dfe310d954ff7" /><Relationship Type="http://schemas.openxmlformats.org/officeDocument/2006/relationships/slide" Target="/ppt/slides/slide5.xml" Id="R06145ef0a3684b7b" /><Relationship Type="http://schemas.openxmlformats.org/officeDocument/2006/relationships/slide" Target="/ppt/slides/slide6.xml" Id="Ra3ecef3cd5a4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8745549be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6f7da173a4a1d" /><Relationship Type="http://schemas.openxmlformats.org/officeDocument/2006/relationships/theme" Target="/ppt/slideMasters/theme/theme1.xml" Id="R15c9012c807d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56f7da173a4a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6a14b52de49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66c5cf32445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8f49dcdea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f03c10ff2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949c6f6de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71c7b18e5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1 927 087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1 349 919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12 305 333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48 696 059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Krogsbøl, Ingar Nilsens vei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helge@likras.no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813 909 952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LIKR AS</a:t>
            </a:r>
          </a:p>
        </p:txBody>
      </p:sp>
    </p:spTree>
  </p:cSld>
  <p:clrMapOvr>
    <a:masterClrMapping xmlns:a="http://schemas.openxmlformats.org/drawingml/2006/main"/>
  </p:clrMapOvr>
</p:sld>
</file>