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898a42b80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e4403e1fd4b51"/>
  </p:sldMasterIdLst>
  <p:sldIdLst>
    <p:sldId xmlns:r="http://schemas.openxmlformats.org/officeDocument/2006/relationships" id="256" r:id="Reb0935f42fc04d94"/>
    <p:sldId xmlns:r="http://schemas.openxmlformats.org/officeDocument/2006/relationships" id="257" r:id="R1faa1dbbabc04423"/>
    <p:sldId xmlns:r="http://schemas.openxmlformats.org/officeDocument/2006/relationships" id="258" r:id="R73d71cf6b7d74817"/>
    <p:sldId xmlns:r="http://schemas.openxmlformats.org/officeDocument/2006/relationships" id="259" r:id="R2d62f139c72c4c30"/>
    <p:sldId xmlns:r="http://schemas.openxmlformats.org/officeDocument/2006/relationships" id="260" r:id="R51fe46c8f203437d"/>
    <p:sldId xmlns:r="http://schemas.openxmlformats.org/officeDocument/2006/relationships" id="261" r:id="Refe11c7f7f7f4b6b"/>
    <p:sldId xmlns:r="http://schemas.openxmlformats.org/officeDocument/2006/relationships" id="262" r:id="R6ca8f9cfbb31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e4403e1fd4b51" /><Relationship Type="http://schemas.openxmlformats.org/officeDocument/2006/relationships/slide" Target="/ppt/slides/slide1.xml" Id="Reb0935f42fc04d94" /><Relationship Type="http://schemas.openxmlformats.org/officeDocument/2006/relationships/slide" Target="/ppt/slides/slide2.xml" Id="R1faa1dbbabc04423" /><Relationship Type="http://schemas.openxmlformats.org/officeDocument/2006/relationships/slide" Target="/ppt/slides/slide3.xml" Id="R73d71cf6b7d74817" /><Relationship Type="http://schemas.openxmlformats.org/officeDocument/2006/relationships/slide" Target="/ppt/slides/slide4.xml" Id="R2d62f139c72c4c30" /><Relationship Type="http://schemas.openxmlformats.org/officeDocument/2006/relationships/slide" Target="/ppt/slides/slide5.xml" Id="R51fe46c8f203437d" /><Relationship Type="http://schemas.openxmlformats.org/officeDocument/2006/relationships/slide" Target="/ppt/slides/slide6.xml" Id="Refe11c7f7f7f4b6b" /><Relationship Type="http://schemas.openxmlformats.org/officeDocument/2006/relationships/slide" Target="/ppt/slides/slide7.xml" Id="R6ca8f9cfbb31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462efff05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b7697cd2464c" /><Relationship Type="http://schemas.openxmlformats.org/officeDocument/2006/relationships/theme" Target="/ppt/slideMasters/theme/theme1.xml" Id="Rca200b07f200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bb7697cd2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c58123f47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986ec4446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721b6d4e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2ab631584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5d38f41e6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bf94b3c4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6c6e31e42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BELBO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BELBO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8 820 841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9 352 926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BELBO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Margrethe Grams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7716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814 051 692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BELBO AS</a:t>
            </a:r>
          </a:p>
        </p:txBody>
      </p:sp>
    </p:spTree>
  </p:cSld>
  <p:clrMapOvr>
    <a:masterClrMapping xmlns:a="http://schemas.openxmlformats.org/drawingml/2006/main"/>
  </p:clrMapOvr>
</p:sld>
</file>