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27ae18299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1a61b54b94ca4"/>
  </p:sldMasterIdLst>
  <p:sldIdLst>
    <p:sldId xmlns:r="http://schemas.openxmlformats.org/officeDocument/2006/relationships" id="256" r:id="Rc1c905dada3f4a95"/>
    <p:sldId xmlns:r="http://schemas.openxmlformats.org/officeDocument/2006/relationships" id="257" r:id="R8b86ff7c7d0a4dcc"/>
    <p:sldId xmlns:r="http://schemas.openxmlformats.org/officeDocument/2006/relationships" id="258" r:id="Rd6cd84981ca649a9"/>
    <p:sldId xmlns:r="http://schemas.openxmlformats.org/officeDocument/2006/relationships" id="259" r:id="Rfb47876c978f4683"/>
    <p:sldId xmlns:r="http://schemas.openxmlformats.org/officeDocument/2006/relationships" id="260" r:id="R9e45a8b0a53543c3"/>
    <p:sldId xmlns:r="http://schemas.openxmlformats.org/officeDocument/2006/relationships" id="261" r:id="R2e1cb1fb65da4865"/>
    <p:sldId xmlns:r="http://schemas.openxmlformats.org/officeDocument/2006/relationships" id="262" r:id="Rb7c26b241611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1a61b54b94ca4" /><Relationship Type="http://schemas.openxmlformats.org/officeDocument/2006/relationships/slide" Target="/ppt/slides/slide1.xml" Id="Rc1c905dada3f4a95" /><Relationship Type="http://schemas.openxmlformats.org/officeDocument/2006/relationships/slide" Target="/ppt/slides/slide2.xml" Id="R8b86ff7c7d0a4dcc" /><Relationship Type="http://schemas.openxmlformats.org/officeDocument/2006/relationships/slide" Target="/ppt/slides/slide3.xml" Id="Rd6cd84981ca649a9" /><Relationship Type="http://schemas.openxmlformats.org/officeDocument/2006/relationships/slide" Target="/ppt/slides/slide4.xml" Id="Rfb47876c978f4683" /><Relationship Type="http://schemas.openxmlformats.org/officeDocument/2006/relationships/slide" Target="/ppt/slides/slide5.xml" Id="R9e45a8b0a53543c3" /><Relationship Type="http://schemas.openxmlformats.org/officeDocument/2006/relationships/slide" Target="/ppt/slides/slide6.xml" Id="R2e1cb1fb65da4865" /><Relationship Type="http://schemas.openxmlformats.org/officeDocument/2006/relationships/slide" Target="/ppt/slides/slide7.xml" Id="Rb7c26b241611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f844dd456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22fa6d474508" /><Relationship Type="http://schemas.openxmlformats.org/officeDocument/2006/relationships/theme" Target="/ppt/slideMasters/theme/theme1.xml" Id="R32cc43c57758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a22fa6d47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2324dc62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3005c7a8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a32b6bbd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61b93031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810228fd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c29fb9f3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5e000bfb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23 066 467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346 045 957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712 573 709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CHRISTIAN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IVAR EDVARD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CHRISTIAN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IVAR IVARSØNN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PETER A SOLLIED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JOHAN CAPPELEN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73529070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814 055 922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