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597d5681314b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9f0eade20c4ced"/>
  </p:sldMasterIdLst>
  <p:sldIdLst>
    <p:sldId xmlns:r="http://schemas.openxmlformats.org/officeDocument/2006/relationships" id="256" r:id="R534f8b82c045499c"/>
    <p:sldId xmlns:r="http://schemas.openxmlformats.org/officeDocument/2006/relationships" id="257" r:id="R72239b4364b040b6"/>
    <p:sldId xmlns:r="http://schemas.openxmlformats.org/officeDocument/2006/relationships" id="258" r:id="Re1b8140396c74501"/>
    <p:sldId xmlns:r="http://schemas.openxmlformats.org/officeDocument/2006/relationships" id="259" r:id="Rb37098384c0a48b6"/>
    <p:sldId xmlns:r="http://schemas.openxmlformats.org/officeDocument/2006/relationships" id="260" r:id="R1de28d157da74470"/>
    <p:sldId xmlns:r="http://schemas.openxmlformats.org/officeDocument/2006/relationships" id="261" r:id="Rcb571a8e018a48ad"/>
    <p:sldId xmlns:r="http://schemas.openxmlformats.org/officeDocument/2006/relationships" id="262" r:id="Re7662776f8d342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f0eade20c4ced" /><Relationship Type="http://schemas.openxmlformats.org/officeDocument/2006/relationships/slide" Target="/ppt/slides/slide1.xml" Id="R534f8b82c045499c" /><Relationship Type="http://schemas.openxmlformats.org/officeDocument/2006/relationships/slide" Target="/ppt/slides/slide2.xml" Id="R72239b4364b040b6" /><Relationship Type="http://schemas.openxmlformats.org/officeDocument/2006/relationships/slide" Target="/ppt/slides/slide3.xml" Id="Re1b8140396c74501" /><Relationship Type="http://schemas.openxmlformats.org/officeDocument/2006/relationships/slide" Target="/ppt/slides/slide4.xml" Id="Rb37098384c0a48b6" /><Relationship Type="http://schemas.openxmlformats.org/officeDocument/2006/relationships/slide" Target="/ppt/slides/slide5.xml" Id="R1de28d157da74470" /><Relationship Type="http://schemas.openxmlformats.org/officeDocument/2006/relationships/slide" Target="/ppt/slides/slide6.xml" Id="Rcb571a8e018a48ad" /><Relationship Type="http://schemas.openxmlformats.org/officeDocument/2006/relationships/slide" Target="/ppt/slides/slide7.xml" Id="Re7662776f8d342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243e65a0e46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75871cfcf40f4" /><Relationship Type="http://schemas.openxmlformats.org/officeDocument/2006/relationships/theme" Target="/ppt/slideMasters/theme/theme1.xml" Id="R240ea6522b9644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b75871cfcf40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b6ea9fb2048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3522f803242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1540368f340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1a51f665f47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a2579f6174f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d1a90f70648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332120eef44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BS HOLDING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HOLDING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 HOLDING EIENDOM AS ble etablert [år] og holder til i Spillum.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HOLDING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HOLDING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HOLDING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2 498 847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817 204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6 342 786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31 582 677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32 058 322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HOLDING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HAUGOMVEGEN 5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BRAUTEN GEIR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BRØNDBO BÅRD OLAV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BRAUTEN BJØRN ARVE GANSMO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DILLE ESPEN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STENVIK ARNE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HOLDING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7820 Spillum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rune@bs-entreprenor.no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814 110 222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HOLDING EIENDOM AS</a:t>
            </a:r>
          </a:p>
        </p:txBody>
      </p:sp>
    </p:spTree>
  </p:cSld>
  <p:clrMapOvr>
    <a:masterClrMapping xmlns:a="http://schemas.openxmlformats.org/drawingml/2006/main"/>
  </p:clrMapOvr>
</p:sld>
</file>