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2275434b574e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12910ab334b6e"/>
  </p:sldMasterIdLst>
  <p:sldIdLst>
    <p:sldId xmlns:r="http://schemas.openxmlformats.org/officeDocument/2006/relationships" id="256" r:id="R064e930c65bc41da"/>
    <p:sldId xmlns:r="http://schemas.openxmlformats.org/officeDocument/2006/relationships" id="257" r:id="Rd9d634ce0b274de1"/>
    <p:sldId xmlns:r="http://schemas.openxmlformats.org/officeDocument/2006/relationships" id="258" r:id="Rce3d59885cae4382"/>
    <p:sldId xmlns:r="http://schemas.openxmlformats.org/officeDocument/2006/relationships" id="259" r:id="R9cccd36446834713"/>
    <p:sldId xmlns:r="http://schemas.openxmlformats.org/officeDocument/2006/relationships" id="260" r:id="Rd0851761334c4621"/>
    <p:sldId xmlns:r="http://schemas.openxmlformats.org/officeDocument/2006/relationships" id="261" r:id="Reabcd01ed53b4a4d"/>
    <p:sldId xmlns:r="http://schemas.openxmlformats.org/officeDocument/2006/relationships" id="262" r:id="R63349e8c68db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12910ab334b6e" /><Relationship Type="http://schemas.openxmlformats.org/officeDocument/2006/relationships/slide" Target="/ppt/slides/slide1.xml" Id="R064e930c65bc41da" /><Relationship Type="http://schemas.openxmlformats.org/officeDocument/2006/relationships/slide" Target="/ppt/slides/slide2.xml" Id="Rd9d634ce0b274de1" /><Relationship Type="http://schemas.openxmlformats.org/officeDocument/2006/relationships/slide" Target="/ppt/slides/slide3.xml" Id="Rce3d59885cae4382" /><Relationship Type="http://schemas.openxmlformats.org/officeDocument/2006/relationships/slide" Target="/ppt/slides/slide4.xml" Id="R9cccd36446834713" /><Relationship Type="http://schemas.openxmlformats.org/officeDocument/2006/relationships/slide" Target="/ppt/slides/slide5.xml" Id="Rd0851761334c4621" /><Relationship Type="http://schemas.openxmlformats.org/officeDocument/2006/relationships/slide" Target="/ppt/slides/slide6.xml" Id="Reabcd01ed53b4a4d" /><Relationship Type="http://schemas.openxmlformats.org/officeDocument/2006/relationships/slide" Target="/ppt/slides/slide7.xml" Id="R63349e8c68db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c7407e412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11d0408664b1a" /><Relationship Type="http://schemas.openxmlformats.org/officeDocument/2006/relationships/theme" Target="/ppt/slideMasters/theme/theme1.xml" Id="Rbf1a72b3ac65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011d040866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43a21b98b41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b10e18ea4e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a4ae248d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5db4948949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f9cc81b0b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023b9314a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4a05c91f2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MEISINGSET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EIENDOMSSELSKAP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5 344 022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6 913 268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MEISINGSET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53 21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814 239 152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MEISINGSET EIENDOMSSELSKAP AS</a:t>
            </a:r>
          </a:p>
        </p:txBody>
      </p:sp>
    </p:spTree>
  </p:cSld>
  <p:clrMapOvr>
    <a:masterClrMapping xmlns:a="http://schemas.openxmlformats.org/drawingml/2006/main"/>
  </p:clrMapOvr>
</p:sld>
</file>