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a9ddb9b525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ad12d08ba0492b"/>
  </p:sldMasterIdLst>
  <p:sldIdLst>
    <p:sldId xmlns:r="http://schemas.openxmlformats.org/officeDocument/2006/relationships" id="256" r:id="Rfb94d0390fa04550"/>
    <p:sldId xmlns:r="http://schemas.openxmlformats.org/officeDocument/2006/relationships" id="257" r:id="R712b8794ae31427f"/>
    <p:sldId xmlns:r="http://schemas.openxmlformats.org/officeDocument/2006/relationships" id="258" r:id="Rc97f81f64cef4220"/>
    <p:sldId xmlns:r="http://schemas.openxmlformats.org/officeDocument/2006/relationships" id="259" r:id="R1d8920049fe0491d"/>
    <p:sldId xmlns:r="http://schemas.openxmlformats.org/officeDocument/2006/relationships" id="260" r:id="Rb8dce37d852b44d6"/>
    <p:sldId xmlns:r="http://schemas.openxmlformats.org/officeDocument/2006/relationships" id="261" r:id="Rc9a283ed41514b63"/>
    <p:sldId xmlns:r="http://schemas.openxmlformats.org/officeDocument/2006/relationships" id="262" r:id="R19ee431323da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d12d08ba0492b" /><Relationship Type="http://schemas.openxmlformats.org/officeDocument/2006/relationships/slide" Target="/ppt/slides/slide1.xml" Id="Rfb94d0390fa04550" /><Relationship Type="http://schemas.openxmlformats.org/officeDocument/2006/relationships/slide" Target="/ppt/slides/slide2.xml" Id="R712b8794ae31427f" /><Relationship Type="http://schemas.openxmlformats.org/officeDocument/2006/relationships/slide" Target="/ppt/slides/slide3.xml" Id="Rc97f81f64cef4220" /><Relationship Type="http://schemas.openxmlformats.org/officeDocument/2006/relationships/slide" Target="/ppt/slides/slide4.xml" Id="R1d8920049fe0491d" /><Relationship Type="http://schemas.openxmlformats.org/officeDocument/2006/relationships/slide" Target="/ppt/slides/slide5.xml" Id="Rb8dce37d852b44d6" /><Relationship Type="http://schemas.openxmlformats.org/officeDocument/2006/relationships/slide" Target="/ppt/slides/slide6.xml" Id="Rc9a283ed41514b63" /><Relationship Type="http://schemas.openxmlformats.org/officeDocument/2006/relationships/slide" Target="/ppt/slides/slide7.xml" Id="R19ee431323da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d374fc2d445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e3b370e7245e4" /><Relationship Type="http://schemas.openxmlformats.org/officeDocument/2006/relationships/theme" Target="/ppt/slideMasters/theme/theme1.xml" Id="Rd31ea52f8d27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fe3b370e72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f87405401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6b18a6c274c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27431824840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094c92c464a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ea9b2a13c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92a07427d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24c69f3bc40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FOSSROCK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FOSSROCK AS ble etablert [år] og holder til i Ramnes.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19 504 755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29 451 683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3175 Ramnes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kf@kjellfoss.no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814 305 732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FOSSROCK AS</a:t>
            </a:r>
          </a:p>
        </p:txBody>
      </p:sp>
    </p:spTree>
  </p:cSld>
  <p:clrMapOvr>
    <a:masterClrMapping xmlns:a="http://schemas.openxmlformats.org/drawingml/2006/main"/>
  </p:clrMapOvr>
</p:sld>
</file>