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1726741f7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b5576a61a46ed"/>
  </p:sldMasterIdLst>
  <p:sldIdLst>
    <p:sldId xmlns:r="http://schemas.openxmlformats.org/officeDocument/2006/relationships" id="256" r:id="Rc7fc41ff92fe4dc0"/>
    <p:sldId xmlns:r="http://schemas.openxmlformats.org/officeDocument/2006/relationships" id="257" r:id="Rb589f91502c0417d"/>
    <p:sldId xmlns:r="http://schemas.openxmlformats.org/officeDocument/2006/relationships" id="258" r:id="R14d6b16b62bc4229"/>
    <p:sldId xmlns:r="http://schemas.openxmlformats.org/officeDocument/2006/relationships" id="259" r:id="R513030027af04935"/>
    <p:sldId xmlns:r="http://schemas.openxmlformats.org/officeDocument/2006/relationships" id="260" r:id="R5bb39e96c2394d7d"/>
    <p:sldId xmlns:r="http://schemas.openxmlformats.org/officeDocument/2006/relationships" id="261" r:id="R15e2472f123b406e"/>
    <p:sldId xmlns:r="http://schemas.openxmlformats.org/officeDocument/2006/relationships" id="262" r:id="R2e0ef7f733f7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b5576a61a46ed" /><Relationship Type="http://schemas.openxmlformats.org/officeDocument/2006/relationships/slide" Target="/ppt/slides/slide1.xml" Id="Rc7fc41ff92fe4dc0" /><Relationship Type="http://schemas.openxmlformats.org/officeDocument/2006/relationships/slide" Target="/ppt/slides/slide2.xml" Id="Rb589f91502c0417d" /><Relationship Type="http://schemas.openxmlformats.org/officeDocument/2006/relationships/slide" Target="/ppt/slides/slide3.xml" Id="R14d6b16b62bc4229" /><Relationship Type="http://schemas.openxmlformats.org/officeDocument/2006/relationships/slide" Target="/ppt/slides/slide4.xml" Id="R513030027af04935" /><Relationship Type="http://schemas.openxmlformats.org/officeDocument/2006/relationships/slide" Target="/ppt/slides/slide5.xml" Id="R5bb39e96c2394d7d" /><Relationship Type="http://schemas.openxmlformats.org/officeDocument/2006/relationships/slide" Target="/ppt/slides/slide6.xml" Id="R15e2472f123b406e" /><Relationship Type="http://schemas.openxmlformats.org/officeDocument/2006/relationships/slide" Target="/ppt/slides/slide7.xml" Id="R2e0ef7f733f7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5f42e3fb0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65c2c5aa4749" /><Relationship Type="http://schemas.openxmlformats.org/officeDocument/2006/relationships/theme" Target="/ppt/slideMasters/theme/theme1.xml" Id="R1dfa34b2aea1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c65c2c5aa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0fd6402f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c77dc091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99806c978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375c532c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c540632c2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410be3bc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ab9544d4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AGMABLY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AGMABLY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60 008 902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218 503 765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262 103 765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SULEJEWSKI AGNES MARIE B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814 322 262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