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dea6f9d7e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58b47600846d8"/>
  </p:sldMasterIdLst>
  <p:sldIdLst>
    <p:sldId xmlns:r="http://schemas.openxmlformats.org/officeDocument/2006/relationships" id="256" r:id="R80ff7fee363749f7"/>
    <p:sldId xmlns:r="http://schemas.openxmlformats.org/officeDocument/2006/relationships" id="257" r:id="Rfcf6b7e8f3664f4e"/>
    <p:sldId xmlns:r="http://schemas.openxmlformats.org/officeDocument/2006/relationships" id="258" r:id="Re3d760d3097b439c"/>
    <p:sldId xmlns:r="http://schemas.openxmlformats.org/officeDocument/2006/relationships" id="259" r:id="Reb201e6c400b46f7"/>
    <p:sldId xmlns:r="http://schemas.openxmlformats.org/officeDocument/2006/relationships" id="260" r:id="Rf10e448d5fe74e98"/>
    <p:sldId xmlns:r="http://schemas.openxmlformats.org/officeDocument/2006/relationships" id="261" r:id="Rd6e0db5461ac466d"/>
    <p:sldId xmlns:r="http://schemas.openxmlformats.org/officeDocument/2006/relationships" id="262" r:id="R7d6741d63702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58b47600846d8" /><Relationship Type="http://schemas.openxmlformats.org/officeDocument/2006/relationships/slide" Target="/ppt/slides/slide1.xml" Id="R80ff7fee363749f7" /><Relationship Type="http://schemas.openxmlformats.org/officeDocument/2006/relationships/slide" Target="/ppt/slides/slide2.xml" Id="Rfcf6b7e8f3664f4e" /><Relationship Type="http://schemas.openxmlformats.org/officeDocument/2006/relationships/slide" Target="/ppt/slides/slide3.xml" Id="Re3d760d3097b439c" /><Relationship Type="http://schemas.openxmlformats.org/officeDocument/2006/relationships/slide" Target="/ppt/slides/slide4.xml" Id="Reb201e6c400b46f7" /><Relationship Type="http://schemas.openxmlformats.org/officeDocument/2006/relationships/slide" Target="/ppt/slides/slide5.xml" Id="Rf10e448d5fe74e98" /><Relationship Type="http://schemas.openxmlformats.org/officeDocument/2006/relationships/slide" Target="/ppt/slides/slide6.xml" Id="Rd6e0db5461ac466d" /><Relationship Type="http://schemas.openxmlformats.org/officeDocument/2006/relationships/slide" Target="/ppt/slides/slide7.xml" Id="R7d6741d63702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1353bbeb4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0428d400c44a4" /><Relationship Type="http://schemas.openxmlformats.org/officeDocument/2006/relationships/theme" Target="/ppt/slideMasters/theme/theme1.xml" Id="Rf427dd9538e2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0428d400c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5c846d506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b528e0063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a4768b7a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bd0261054e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a358afc9d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bfafc7ba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6773c6b314b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MOBERG SKOTØYFORRETNING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MOBERG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MOBERG SKOTØYFORRETNING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MOBERG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MOBERG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MOBERG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89 312 077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6 115 711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45 173 151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58 565 367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MOBERG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MOBERG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MOBERG SKOTØYFORRETNING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Breimvegen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00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814 325 792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MOBERG SKOTØYFORRETNING AS</a:t>
            </a:r>
          </a:p>
        </p:txBody>
      </p:sp>
    </p:spTree>
  </p:cSld>
  <p:clrMapOvr>
    <a:masterClrMapping xmlns:a="http://schemas.openxmlformats.org/drawingml/2006/main"/>
  </p:clrMapOvr>
</p:sld>
</file>