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cd832432c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ca90ed4184e1e"/>
  </p:sldMasterIdLst>
  <p:sldIdLst>
    <p:sldId xmlns:r="http://schemas.openxmlformats.org/officeDocument/2006/relationships" id="256" r:id="R4f01b9f5beea404f"/>
    <p:sldId xmlns:r="http://schemas.openxmlformats.org/officeDocument/2006/relationships" id="257" r:id="Re071844b0acf425d"/>
    <p:sldId xmlns:r="http://schemas.openxmlformats.org/officeDocument/2006/relationships" id="258" r:id="R25e07e95ac034874"/>
    <p:sldId xmlns:r="http://schemas.openxmlformats.org/officeDocument/2006/relationships" id="259" r:id="Rb0952d032d954f56"/>
    <p:sldId xmlns:r="http://schemas.openxmlformats.org/officeDocument/2006/relationships" id="260" r:id="R597d2a7c1673499b"/>
    <p:sldId xmlns:r="http://schemas.openxmlformats.org/officeDocument/2006/relationships" id="261" r:id="Ree4e3afd4b814bd9"/>
    <p:sldId xmlns:r="http://schemas.openxmlformats.org/officeDocument/2006/relationships" id="262" r:id="R502172e3e86f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ca90ed4184e1e" /><Relationship Type="http://schemas.openxmlformats.org/officeDocument/2006/relationships/slide" Target="/ppt/slides/slide1.xml" Id="R4f01b9f5beea404f" /><Relationship Type="http://schemas.openxmlformats.org/officeDocument/2006/relationships/slide" Target="/ppt/slides/slide2.xml" Id="Re071844b0acf425d" /><Relationship Type="http://schemas.openxmlformats.org/officeDocument/2006/relationships/slide" Target="/ppt/slides/slide3.xml" Id="R25e07e95ac034874" /><Relationship Type="http://schemas.openxmlformats.org/officeDocument/2006/relationships/slide" Target="/ppt/slides/slide4.xml" Id="Rb0952d032d954f56" /><Relationship Type="http://schemas.openxmlformats.org/officeDocument/2006/relationships/slide" Target="/ppt/slides/slide5.xml" Id="R597d2a7c1673499b" /><Relationship Type="http://schemas.openxmlformats.org/officeDocument/2006/relationships/slide" Target="/ppt/slides/slide6.xml" Id="Ree4e3afd4b814bd9" /><Relationship Type="http://schemas.openxmlformats.org/officeDocument/2006/relationships/slide" Target="/ppt/slides/slide7.xml" Id="R502172e3e86f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bf42c51b5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d45e4378f4dce" /><Relationship Type="http://schemas.openxmlformats.org/officeDocument/2006/relationships/theme" Target="/ppt/slideMasters/theme/theme1.xml" Id="Rb31a9b52e4f9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d45e4378f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0b93e8d44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ad581eaf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389114720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2ec81606b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5de9e54a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a4319d2bc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2f7cd1c4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ELU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ELU CONSULT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ELU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el@eluconsult.no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www.eluconsult.no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814 377 482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ELU CONSULT AS</a:t>
            </a:r>
          </a:p>
        </p:txBody>
      </p:sp>
    </p:spTree>
  </p:cSld>
  <p:clrMapOvr>
    <a:masterClrMapping xmlns:a="http://schemas.openxmlformats.org/drawingml/2006/main"/>
  </p:clrMapOvr>
</p:sld>
</file>