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c3f48fa88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76ebe89cc4073"/>
  </p:sldMasterIdLst>
  <p:sldIdLst>
    <p:sldId xmlns:r="http://schemas.openxmlformats.org/officeDocument/2006/relationships" id="256" r:id="R8312d25e465f432a"/>
    <p:sldId xmlns:r="http://schemas.openxmlformats.org/officeDocument/2006/relationships" id="257" r:id="R70b725aa588c4b00"/>
    <p:sldId xmlns:r="http://schemas.openxmlformats.org/officeDocument/2006/relationships" id="258" r:id="Rfcff8b20301c4d3f"/>
    <p:sldId xmlns:r="http://schemas.openxmlformats.org/officeDocument/2006/relationships" id="259" r:id="Re70b523756354d63"/>
    <p:sldId xmlns:r="http://schemas.openxmlformats.org/officeDocument/2006/relationships" id="260" r:id="Rd8f43ae2669244bb"/>
    <p:sldId xmlns:r="http://schemas.openxmlformats.org/officeDocument/2006/relationships" id="261" r:id="R90e013c626664a63"/>
    <p:sldId xmlns:r="http://schemas.openxmlformats.org/officeDocument/2006/relationships" id="262" r:id="Radfb72054596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76ebe89cc4073" /><Relationship Type="http://schemas.openxmlformats.org/officeDocument/2006/relationships/slide" Target="/ppt/slides/slide1.xml" Id="R8312d25e465f432a" /><Relationship Type="http://schemas.openxmlformats.org/officeDocument/2006/relationships/slide" Target="/ppt/slides/slide2.xml" Id="R70b725aa588c4b00" /><Relationship Type="http://schemas.openxmlformats.org/officeDocument/2006/relationships/slide" Target="/ppt/slides/slide3.xml" Id="Rfcff8b20301c4d3f" /><Relationship Type="http://schemas.openxmlformats.org/officeDocument/2006/relationships/slide" Target="/ppt/slides/slide4.xml" Id="Re70b523756354d63" /><Relationship Type="http://schemas.openxmlformats.org/officeDocument/2006/relationships/slide" Target="/ppt/slides/slide5.xml" Id="Rd8f43ae2669244bb" /><Relationship Type="http://schemas.openxmlformats.org/officeDocument/2006/relationships/slide" Target="/ppt/slides/slide6.xml" Id="R90e013c626664a63" /><Relationship Type="http://schemas.openxmlformats.org/officeDocument/2006/relationships/slide" Target="/ppt/slides/slide7.xml" Id="Radfb72054596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4a000992a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d971d41e54b8f" /><Relationship Type="http://schemas.openxmlformats.org/officeDocument/2006/relationships/theme" Target="/ppt/slideMasters/theme/theme1.xml" Id="Rc2488132f644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d971d41e5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f3218d79a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5cf9f99d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9f19201d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b759c9f5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2a0aba112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49f866cf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0e7351819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SOLLIDGÅRDEN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SOLLIDGÅRDEN AS ble etablert [år] og holder til i Kjeldebotn.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JOHAN INGEMAR SKOGLUND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ELISABETH ERNESTUSSEN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Kvitforsveien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8543 Kjeldebotn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814 391 442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SOLLIDGÅRDEN AS</a:t>
            </a:r>
          </a:p>
        </p:txBody>
      </p:sp>
    </p:spTree>
  </p:cSld>
  <p:clrMapOvr>
    <a:masterClrMapping xmlns:a="http://schemas.openxmlformats.org/drawingml/2006/main"/>
  </p:clrMapOvr>
</p:sld>
</file>