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781c9fdc8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82e01b3904a24"/>
  </p:sldMasterIdLst>
  <p:sldIdLst>
    <p:sldId xmlns:r="http://schemas.openxmlformats.org/officeDocument/2006/relationships" id="256" r:id="R3d174039e5db4a0e"/>
    <p:sldId xmlns:r="http://schemas.openxmlformats.org/officeDocument/2006/relationships" id="257" r:id="R8fcd40b6545a4a50"/>
    <p:sldId xmlns:r="http://schemas.openxmlformats.org/officeDocument/2006/relationships" id="258" r:id="R2b877fc6ce9e464b"/>
    <p:sldId xmlns:r="http://schemas.openxmlformats.org/officeDocument/2006/relationships" id="259" r:id="R2965dd0b928142a3"/>
    <p:sldId xmlns:r="http://schemas.openxmlformats.org/officeDocument/2006/relationships" id="260" r:id="Ra545d1291c2a495f"/>
    <p:sldId xmlns:r="http://schemas.openxmlformats.org/officeDocument/2006/relationships" id="261" r:id="R708ab5c50a66445c"/>
    <p:sldId xmlns:r="http://schemas.openxmlformats.org/officeDocument/2006/relationships" id="262" r:id="Rd6736e0cae83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82e01b3904a24" /><Relationship Type="http://schemas.openxmlformats.org/officeDocument/2006/relationships/slide" Target="/ppt/slides/slide1.xml" Id="R3d174039e5db4a0e" /><Relationship Type="http://schemas.openxmlformats.org/officeDocument/2006/relationships/slide" Target="/ppt/slides/slide2.xml" Id="R8fcd40b6545a4a50" /><Relationship Type="http://schemas.openxmlformats.org/officeDocument/2006/relationships/slide" Target="/ppt/slides/slide3.xml" Id="R2b877fc6ce9e464b" /><Relationship Type="http://schemas.openxmlformats.org/officeDocument/2006/relationships/slide" Target="/ppt/slides/slide4.xml" Id="R2965dd0b928142a3" /><Relationship Type="http://schemas.openxmlformats.org/officeDocument/2006/relationships/slide" Target="/ppt/slides/slide5.xml" Id="Ra545d1291c2a495f" /><Relationship Type="http://schemas.openxmlformats.org/officeDocument/2006/relationships/slide" Target="/ppt/slides/slide6.xml" Id="R708ab5c50a66445c" /><Relationship Type="http://schemas.openxmlformats.org/officeDocument/2006/relationships/slide" Target="/ppt/slides/slide7.xml" Id="Rd6736e0cae83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3382015cc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410081214772" /><Relationship Type="http://schemas.openxmlformats.org/officeDocument/2006/relationships/theme" Target="/ppt/slideMasters/theme/theme1.xml" Id="R620823f2bacf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d41008121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f67658c3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0182b54b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d79de0ab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50e8bc41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262e1184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2875f212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c1ae71bb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URBANHUS SØRVEST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URBANHUS SØRVEST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32 827 284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1 745 392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URBANHUS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814 425 312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SØRVEST AS</a:t>
            </a:r>
          </a:p>
        </p:txBody>
      </p:sp>
    </p:spTree>
  </p:cSld>
  <p:clrMapOvr>
    <a:masterClrMapping xmlns:a="http://schemas.openxmlformats.org/drawingml/2006/main"/>
  </p:clrMapOvr>
</p:sld>
</file>