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534fb2b45646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26e8589854401"/>
  </p:sldMasterIdLst>
  <p:sldIdLst>
    <p:sldId xmlns:r="http://schemas.openxmlformats.org/officeDocument/2006/relationships" id="256" r:id="R835f4e06bc2645fe"/>
    <p:sldId xmlns:r="http://schemas.openxmlformats.org/officeDocument/2006/relationships" id="257" r:id="R2ae5597f4cc74ab0"/>
    <p:sldId xmlns:r="http://schemas.openxmlformats.org/officeDocument/2006/relationships" id="258" r:id="R52423f79fb664491"/>
    <p:sldId xmlns:r="http://schemas.openxmlformats.org/officeDocument/2006/relationships" id="259" r:id="Rbb1b029bc9e64f31"/>
    <p:sldId xmlns:r="http://schemas.openxmlformats.org/officeDocument/2006/relationships" id="260" r:id="R4a81de0d25264e42"/>
    <p:sldId xmlns:r="http://schemas.openxmlformats.org/officeDocument/2006/relationships" id="261" r:id="Rb592246d0af34ff9"/>
    <p:sldId xmlns:r="http://schemas.openxmlformats.org/officeDocument/2006/relationships" id="262" r:id="R4a497be6af44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26e8589854401" /><Relationship Type="http://schemas.openxmlformats.org/officeDocument/2006/relationships/slide" Target="/ppt/slides/slide1.xml" Id="R835f4e06bc2645fe" /><Relationship Type="http://schemas.openxmlformats.org/officeDocument/2006/relationships/slide" Target="/ppt/slides/slide2.xml" Id="R2ae5597f4cc74ab0" /><Relationship Type="http://schemas.openxmlformats.org/officeDocument/2006/relationships/slide" Target="/ppt/slides/slide3.xml" Id="R52423f79fb664491" /><Relationship Type="http://schemas.openxmlformats.org/officeDocument/2006/relationships/slide" Target="/ppt/slides/slide4.xml" Id="Rbb1b029bc9e64f31" /><Relationship Type="http://schemas.openxmlformats.org/officeDocument/2006/relationships/slide" Target="/ppt/slides/slide5.xml" Id="R4a81de0d25264e42" /><Relationship Type="http://schemas.openxmlformats.org/officeDocument/2006/relationships/slide" Target="/ppt/slides/slide6.xml" Id="Rb592246d0af34ff9" /><Relationship Type="http://schemas.openxmlformats.org/officeDocument/2006/relationships/slide" Target="/ppt/slides/slide7.xml" Id="R4a497be6af44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0f0b28fa5b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71ade4c6e4e6f" /><Relationship Type="http://schemas.openxmlformats.org/officeDocument/2006/relationships/theme" Target="/ppt/slideMasters/theme/theme1.xml" Id="Ra1bce49efc2d49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e171ade4c6e4e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a0f5739c3748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f2258a64d49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e1edd877149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eb0f6d72740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6171669aa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98a28e96bb446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4f1bc373942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LILLESAND REGNSKAP OG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LILLESAND REGNSKAP OG ØKONOMI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6 096 226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560 251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453 906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1 289 577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2 810 109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MOXNESS INGUNN ØVERBØ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STEEN JAN KRISTIAN VOJE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REGNSKAP OG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814 447 502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LILLESAND REGNSKAP OG ØKONOMI AS</a:t>
            </a:r>
          </a:p>
        </p:txBody>
      </p:sp>
    </p:spTree>
  </p:cSld>
  <p:clrMapOvr>
    <a:masterClrMapping xmlns:a="http://schemas.openxmlformats.org/drawingml/2006/main"/>
  </p:clrMapOvr>
</p:sld>
</file>