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16a4afcaa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584c423ba4d24"/>
  </p:sldMasterIdLst>
  <p:sldIdLst>
    <p:sldId xmlns:r="http://schemas.openxmlformats.org/officeDocument/2006/relationships" id="256" r:id="Ra346b427fb8541c5"/>
    <p:sldId xmlns:r="http://schemas.openxmlformats.org/officeDocument/2006/relationships" id="257" r:id="R2e9785d4ef774aff"/>
    <p:sldId xmlns:r="http://schemas.openxmlformats.org/officeDocument/2006/relationships" id="258" r:id="Ra92cb2a58b424be4"/>
    <p:sldId xmlns:r="http://schemas.openxmlformats.org/officeDocument/2006/relationships" id="259" r:id="Ra48adcc6688a4fe9"/>
    <p:sldId xmlns:r="http://schemas.openxmlformats.org/officeDocument/2006/relationships" id="260" r:id="Rd39bb82c2e644815"/>
    <p:sldId xmlns:r="http://schemas.openxmlformats.org/officeDocument/2006/relationships" id="261" r:id="Re76244d809f44aad"/>
    <p:sldId xmlns:r="http://schemas.openxmlformats.org/officeDocument/2006/relationships" id="262" r:id="R2dae7eabad30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584c423ba4d24" /><Relationship Type="http://schemas.openxmlformats.org/officeDocument/2006/relationships/slide" Target="/ppt/slides/slide1.xml" Id="Ra346b427fb8541c5" /><Relationship Type="http://schemas.openxmlformats.org/officeDocument/2006/relationships/slide" Target="/ppt/slides/slide2.xml" Id="R2e9785d4ef774aff" /><Relationship Type="http://schemas.openxmlformats.org/officeDocument/2006/relationships/slide" Target="/ppt/slides/slide3.xml" Id="Ra92cb2a58b424be4" /><Relationship Type="http://schemas.openxmlformats.org/officeDocument/2006/relationships/slide" Target="/ppt/slides/slide4.xml" Id="Ra48adcc6688a4fe9" /><Relationship Type="http://schemas.openxmlformats.org/officeDocument/2006/relationships/slide" Target="/ppt/slides/slide5.xml" Id="Rd39bb82c2e644815" /><Relationship Type="http://schemas.openxmlformats.org/officeDocument/2006/relationships/slide" Target="/ppt/slides/slide6.xml" Id="Re76244d809f44aad" /><Relationship Type="http://schemas.openxmlformats.org/officeDocument/2006/relationships/slide" Target="/ppt/slides/slide7.xml" Id="R2dae7eabad30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975350c75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6b7cb796b4816" /><Relationship Type="http://schemas.openxmlformats.org/officeDocument/2006/relationships/theme" Target="/ppt/slideMasters/theme/theme1.xml" Id="R48996acbec09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76b7cb796b48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56b9e7030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b2a6bb87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2bdd1ba5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c4308d754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0717a63c8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83437fb99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0dcf992d8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TEXTUR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TEXTUR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BORKNER GRO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5223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gro.bor@online.no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814 448 142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TEXTUR AS</a:t>
            </a:r>
          </a:p>
        </p:txBody>
      </p:sp>
    </p:spTree>
  </p:cSld>
  <p:clrMapOvr>
    <a:masterClrMapping xmlns:a="http://schemas.openxmlformats.org/drawingml/2006/main"/>
  </p:clrMapOvr>
</p:sld>
</file>