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ba0405032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e3c27f3fc4970"/>
  </p:sldMasterIdLst>
  <p:sldIdLst>
    <p:sldId xmlns:r="http://schemas.openxmlformats.org/officeDocument/2006/relationships" id="256" r:id="R1e52dd4e9aef44fe"/>
    <p:sldId xmlns:r="http://schemas.openxmlformats.org/officeDocument/2006/relationships" id="257" r:id="Re1196bdba1c84e22"/>
    <p:sldId xmlns:r="http://schemas.openxmlformats.org/officeDocument/2006/relationships" id="258" r:id="R7b87f0d86775435f"/>
    <p:sldId xmlns:r="http://schemas.openxmlformats.org/officeDocument/2006/relationships" id="259" r:id="Rfa98b84ffed24a6f"/>
    <p:sldId xmlns:r="http://schemas.openxmlformats.org/officeDocument/2006/relationships" id="260" r:id="R94f0875c83d54a6c"/>
    <p:sldId xmlns:r="http://schemas.openxmlformats.org/officeDocument/2006/relationships" id="261" r:id="Rbe49b44e8dec4b33"/>
    <p:sldId xmlns:r="http://schemas.openxmlformats.org/officeDocument/2006/relationships" id="262" r:id="R9f08480feffd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e3c27f3fc4970" /><Relationship Type="http://schemas.openxmlformats.org/officeDocument/2006/relationships/slide" Target="/ppt/slides/slide1.xml" Id="R1e52dd4e9aef44fe" /><Relationship Type="http://schemas.openxmlformats.org/officeDocument/2006/relationships/slide" Target="/ppt/slides/slide2.xml" Id="Re1196bdba1c84e22" /><Relationship Type="http://schemas.openxmlformats.org/officeDocument/2006/relationships/slide" Target="/ppt/slides/slide3.xml" Id="R7b87f0d86775435f" /><Relationship Type="http://schemas.openxmlformats.org/officeDocument/2006/relationships/slide" Target="/ppt/slides/slide4.xml" Id="Rfa98b84ffed24a6f" /><Relationship Type="http://schemas.openxmlformats.org/officeDocument/2006/relationships/slide" Target="/ppt/slides/slide5.xml" Id="R94f0875c83d54a6c" /><Relationship Type="http://schemas.openxmlformats.org/officeDocument/2006/relationships/slide" Target="/ppt/slides/slide6.xml" Id="Rbe49b44e8dec4b33" /><Relationship Type="http://schemas.openxmlformats.org/officeDocument/2006/relationships/slide" Target="/ppt/slides/slide7.xml" Id="R9f08480feffd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29f664503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e8a2833874e57" /><Relationship Type="http://schemas.openxmlformats.org/officeDocument/2006/relationships/theme" Target="/ppt/slideMasters/theme/theme1.xml" Id="R71b6b3ed8f72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e8a2833874e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6df0b7450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a54a444da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c95666d66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b5f6c951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18245f9ec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18da313eb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0ba2412fa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GAASØ &amp; LUNDE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GAASØ &amp; LUNDE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GAASØ &amp; LUNDE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GAASØ &amp; LUNDE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GAASØ &amp; LUNDE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GAASØ &amp; LUNDE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GAASØ &amp; LUNDE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TROLU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SRU INVEST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GAASØ &amp; LUNDE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814 467 252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GAASØ &amp; LUNDE INVEST AS</a:t>
            </a:r>
          </a:p>
        </p:txBody>
      </p:sp>
    </p:spTree>
  </p:cSld>
  <p:clrMapOvr>
    <a:masterClrMapping xmlns:a="http://schemas.openxmlformats.org/drawingml/2006/main"/>
  </p:clrMapOvr>
</p:sld>
</file>