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814c0f947fb4dd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a70516298544187"/>
  </p:sldMasterIdLst>
  <p:sldIdLst>
    <p:sldId xmlns:r="http://schemas.openxmlformats.org/officeDocument/2006/relationships" id="256" r:id="R5ab878b6f3514b17"/>
    <p:sldId xmlns:r="http://schemas.openxmlformats.org/officeDocument/2006/relationships" id="257" r:id="R86e63c12e481485a"/>
    <p:sldId xmlns:r="http://schemas.openxmlformats.org/officeDocument/2006/relationships" id="258" r:id="Rad5e103d97e947f9"/>
    <p:sldId xmlns:r="http://schemas.openxmlformats.org/officeDocument/2006/relationships" id="259" r:id="R261de9ce898046d2"/>
    <p:sldId xmlns:r="http://schemas.openxmlformats.org/officeDocument/2006/relationships" id="260" r:id="R115344b3ab134c38"/>
    <p:sldId xmlns:r="http://schemas.openxmlformats.org/officeDocument/2006/relationships" id="261" r:id="Rbda6b589109b41fc"/>
    <p:sldId xmlns:r="http://schemas.openxmlformats.org/officeDocument/2006/relationships" id="262" r:id="Rf1510c6ef676478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a70516298544187" /><Relationship Type="http://schemas.openxmlformats.org/officeDocument/2006/relationships/slide" Target="/ppt/slides/slide1.xml" Id="R5ab878b6f3514b17" /><Relationship Type="http://schemas.openxmlformats.org/officeDocument/2006/relationships/slide" Target="/ppt/slides/slide2.xml" Id="R86e63c12e481485a" /><Relationship Type="http://schemas.openxmlformats.org/officeDocument/2006/relationships/slide" Target="/ppt/slides/slide3.xml" Id="Rad5e103d97e947f9" /><Relationship Type="http://schemas.openxmlformats.org/officeDocument/2006/relationships/slide" Target="/ppt/slides/slide4.xml" Id="R261de9ce898046d2" /><Relationship Type="http://schemas.openxmlformats.org/officeDocument/2006/relationships/slide" Target="/ppt/slides/slide5.xml" Id="R115344b3ab134c38" /><Relationship Type="http://schemas.openxmlformats.org/officeDocument/2006/relationships/slide" Target="/ppt/slides/slide6.xml" Id="Rbda6b589109b41fc" /><Relationship Type="http://schemas.openxmlformats.org/officeDocument/2006/relationships/slide" Target="/ppt/slides/slide7.xml" Id="Rf1510c6ef676478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87565d18124477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e9c67d739641d5" /><Relationship Type="http://schemas.openxmlformats.org/officeDocument/2006/relationships/theme" Target="/ppt/slideMasters/theme/theme1.xml" Id="Rd6ed580bc8474ec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3e9c67d739641d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2c1708d78a4ec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5b5e88f3114fa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d270917b9f477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9c6e14fcfa4d1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6d0dd29e1c447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eb5f5b91f5486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d5e302e415408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HALLSJØ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HALLSJØ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HALLSJØ AS ble etablert [år] og holder til i Førresfjorden.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HALLSJØ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HALLSJØ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HALLSJØ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8 570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2 366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101 549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170 910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608 185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HALLSJØ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 GUNNAR HALLSJØ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HALLSJØ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Førresdalen 23B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5563 Førresfjorden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814 488 152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HALLSJØ AS</a:t>
            </a:r>
          </a:p>
        </p:txBody>
      </p:sp>
    </p:spTree>
  </p:cSld>
  <p:clrMapOvr>
    <a:masterClrMapping xmlns:a="http://schemas.openxmlformats.org/drawingml/2006/main"/>
  </p:clrMapOvr>
</p:sld>
</file>