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c173303a2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4e9c93aa34f4d"/>
  </p:sldMasterIdLst>
  <p:sldIdLst>
    <p:sldId xmlns:r="http://schemas.openxmlformats.org/officeDocument/2006/relationships" id="256" r:id="R5a624305fe6245eb"/>
    <p:sldId xmlns:r="http://schemas.openxmlformats.org/officeDocument/2006/relationships" id="257" r:id="R1c45fa4a16c6429b"/>
    <p:sldId xmlns:r="http://schemas.openxmlformats.org/officeDocument/2006/relationships" id="258" r:id="Rf501049188b946df"/>
    <p:sldId xmlns:r="http://schemas.openxmlformats.org/officeDocument/2006/relationships" id="259" r:id="Rc56f621337324bb8"/>
    <p:sldId xmlns:r="http://schemas.openxmlformats.org/officeDocument/2006/relationships" id="260" r:id="R05923dbcb16341a8"/>
    <p:sldId xmlns:r="http://schemas.openxmlformats.org/officeDocument/2006/relationships" id="261" r:id="Rffeb56097a494bb2"/>
    <p:sldId xmlns:r="http://schemas.openxmlformats.org/officeDocument/2006/relationships" id="262" r:id="Rb08d38dbaf66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4e9c93aa34f4d" /><Relationship Type="http://schemas.openxmlformats.org/officeDocument/2006/relationships/slide" Target="/ppt/slides/slide1.xml" Id="R5a624305fe6245eb" /><Relationship Type="http://schemas.openxmlformats.org/officeDocument/2006/relationships/slide" Target="/ppt/slides/slide2.xml" Id="R1c45fa4a16c6429b" /><Relationship Type="http://schemas.openxmlformats.org/officeDocument/2006/relationships/slide" Target="/ppt/slides/slide3.xml" Id="Rf501049188b946df" /><Relationship Type="http://schemas.openxmlformats.org/officeDocument/2006/relationships/slide" Target="/ppt/slides/slide4.xml" Id="Rc56f621337324bb8" /><Relationship Type="http://schemas.openxmlformats.org/officeDocument/2006/relationships/slide" Target="/ppt/slides/slide5.xml" Id="R05923dbcb16341a8" /><Relationship Type="http://schemas.openxmlformats.org/officeDocument/2006/relationships/slide" Target="/ppt/slides/slide6.xml" Id="Rffeb56097a494bb2" /><Relationship Type="http://schemas.openxmlformats.org/officeDocument/2006/relationships/slide" Target="/ppt/slides/slide7.xml" Id="Rb08d38dbaf66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fe9683d0a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925274e34e99" /><Relationship Type="http://schemas.openxmlformats.org/officeDocument/2006/relationships/theme" Target="/ppt/slideMasters/theme/theme1.xml" Id="Rb0f0f6445dca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b925274e3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a1b11bb0d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4ee6e335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00fdd192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1a074642f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0266f431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26ec2ce0e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94056bcd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STINE MARIE MØLLEROP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MARIE MØLLEROP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MARIE MØLLEROP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MARIE MØLLEROP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MARIE MØLLEROP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MARIE MØLLEROP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MARIE MØLLEROP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MØLLEROP STINE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MARIE MØLLEROP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Hushagasvingen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77 51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stine.moellerop@gmail.com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814 498 182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STINE MARIE MØLLEROP HOLDING AS</a:t>
            </a:r>
          </a:p>
        </p:txBody>
      </p:sp>
    </p:spTree>
  </p:cSld>
  <p:clrMapOvr>
    <a:masterClrMapping xmlns:a="http://schemas.openxmlformats.org/drawingml/2006/main"/>
  </p:clrMapOvr>
</p:sld>
</file>