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5d9bc73f0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75a6264f0464b"/>
  </p:sldMasterIdLst>
  <p:sldIdLst>
    <p:sldId xmlns:r="http://schemas.openxmlformats.org/officeDocument/2006/relationships" id="256" r:id="R6830f5db27f34dd5"/>
    <p:sldId xmlns:r="http://schemas.openxmlformats.org/officeDocument/2006/relationships" id="257" r:id="R3b6beb9d89bd4180"/>
    <p:sldId xmlns:r="http://schemas.openxmlformats.org/officeDocument/2006/relationships" id="258" r:id="R9e8fca2a7a624db2"/>
    <p:sldId xmlns:r="http://schemas.openxmlformats.org/officeDocument/2006/relationships" id="259" r:id="R12c776cbf0d44e26"/>
    <p:sldId xmlns:r="http://schemas.openxmlformats.org/officeDocument/2006/relationships" id="260" r:id="Rd57d183d57864482"/>
    <p:sldId xmlns:r="http://schemas.openxmlformats.org/officeDocument/2006/relationships" id="261" r:id="R2c471c6e76fa44bf"/>
    <p:sldId xmlns:r="http://schemas.openxmlformats.org/officeDocument/2006/relationships" id="262" r:id="R27e257bd5783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75a6264f0464b" /><Relationship Type="http://schemas.openxmlformats.org/officeDocument/2006/relationships/slide" Target="/ppt/slides/slide1.xml" Id="R6830f5db27f34dd5" /><Relationship Type="http://schemas.openxmlformats.org/officeDocument/2006/relationships/slide" Target="/ppt/slides/slide2.xml" Id="R3b6beb9d89bd4180" /><Relationship Type="http://schemas.openxmlformats.org/officeDocument/2006/relationships/slide" Target="/ppt/slides/slide3.xml" Id="R9e8fca2a7a624db2" /><Relationship Type="http://schemas.openxmlformats.org/officeDocument/2006/relationships/slide" Target="/ppt/slides/slide4.xml" Id="R12c776cbf0d44e26" /><Relationship Type="http://schemas.openxmlformats.org/officeDocument/2006/relationships/slide" Target="/ppt/slides/slide5.xml" Id="Rd57d183d57864482" /><Relationship Type="http://schemas.openxmlformats.org/officeDocument/2006/relationships/slide" Target="/ppt/slides/slide6.xml" Id="R2c471c6e76fa44bf" /><Relationship Type="http://schemas.openxmlformats.org/officeDocument/2006/relationships/slide" Target="/ppt/slides/slide7.xml" Id="R27e257bd5783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11dbb0aeb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d2cd2dc44d1d" /><Relationship Type="http://schemas.openxmlformats.org/officeDocument/2006/relationships/theme" Target="/ppt/slideMasters/theme/theme1.xml" Id="R6129c748ba58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6d2cd2dc4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f0fd2b2b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9db70f15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dea3e8f62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7fbb551a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438809bd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4d92d9a3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94f7e75b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9910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Alf Kristian Amundsen, Østagløttveien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faktura@citomedia.no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