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de288ceca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3b440099f439f"/>
  </p:sldMasterIdLst>
  <p:sldIdLst>
    <p:sldId xmlns:r="http://schemas.openxmlformats.org/officeDocument/2006/relationships" id="256" r:id="R802633360a62420d"/>
    <p:sldId xmlns:r="http://schemas.openxmlformats.org/officeDocument/2006/relationships" id="257" r:id="R6b04760309604fe4"/>
    <p:sldId xmlns:r="http://schemas.openxmlformats.org/officeDocument/2006/relationships" id="258" r:id="R7daa72768b0e4c1d"/>
    <p:sldId xmlns:r="http://schemas.openxmlformats.org/officeDocument/2006/relationships" id="259" r:id="R7c297430741a435a"/>
    <p:sldId xmlns:r="http://schemas.openxmlformats.org/officeDocument/2006/relationships" id="260" r:id="R245b51486c824bc1"/>
    <p:sldId xmlns:r="http://schemas.openxmlformats.org/officeDocument/2006/relationships" id="261" r:id="Rd98d626752b1414a"/>
    <p:sldId xmlns:r="http://schemas.openxmlformats.org/officeDocument/2006/relationships" id="262" r:id="R429ed4d9c0c6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3b440099f439f" /><Relationship Type="http://schemas.openxmlformats.org/officeDocument/2006/relationships/slide" Target="/ppt/slides/slide1.xml" Id="R802633360a62420d" /><Relationship Type="http://schemas.openxmlformats.org/officeDocument/2006/relationships/slide" Target="/ppt/slides/slide2.xml" Id="R6b04760309604fe4" /><Relationship Type="http://schemas.openxmlformats.org/officeDocument/2006/relationships/slide" Target="/ppt/slides/slide3.xml" Id="R7daa72768b0e4c1d" /><Relationship Type="http://schemas.openxmlformats.org/officeDocument/2006/relationships/slide" Target="/ppt/slides/slide4.xml" Id="R7c297430741a435a" /><Relationship Type="http://schemas.openxmlformats.org/officeDocument/2006/relationships/slide" Target="/ppt/slides/slide5.xml" Id="R245b51486c824bc1" /><Relationship Type="http://schemas.openxmlformats.org/officeDocument/2006/relationships/slide" Target="/ppt/slides/slide6.xml" Id="Rd98d626752b1414a" /><Relationship Type="http://schemas.openxmlformats.org/officeDocument/2006/relationships/slide" Target="/ppt/slides/slide7.xml" Id="R429ed4d9c0c6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e4e733e51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47b4af4e4ba8" /><Relationship Type="http://schemas.openxmlformats.org/officeDocument/2006/relationships/theme" Target="/ppt/slideMasters/theme/theme1.xml" Id="R05b8970c2f87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247b4af4e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0a3dfe6a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b7fba543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37ba5b31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6d780280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8e94430c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24024684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e956f343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−71 855 000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2 145 796 000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6 065 246 000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7 284 555 000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SALMAR ASA  –  92,9 %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GUNTVEDT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814 520 242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NTS AS</a:t>
            </a:r>
          </a:p>
        </p:txBody>
      </p:sp>
    </p:spTree>
  </p:cSld>
  <p:clrMapOvr>
    <a:masterClrMapping xmlns:a="http://schemas.openxmlformats.org/drawingml/2006/main"/>
  </p:clrMapOvr>
</p:sld>
</file>