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0c0a4e3d354c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8ebc900cf3474c"/>
  </p:sldMasterIdLst>
  <p:sldIdLst>
    <p:sldId xmlns:r="http://schemas.openxmlformats.org/officeDocument/2006/relationships" id="256" r:id="R6eda1e1ff6b04542"/>
    <p:sldId xmlns:r="http://schemas.openxmlformats.org/officeDocument/2006/relationships" id="257" r:id="R2f9ca74067ce4ea9"/>
    <p:sldId xmlns:r="http://schemas.openxmlformats.org/officeDocument/2006/relationships" id="258" r:id="Rb63c111f5a14407c"/>
    <p:sldId xmlns:r="http://schemas.openxmlformats.org/officeDocument/2006/relationships" id="259" r:id="R238ab73f8dfb49c9"/>
    <p:sldId xmlns:r="http://schemas.openxmlformats.org/officeDocument/2006/relationships" id="260" r:id="R44cfe2e2be6e4fed"/>
    <p:sldId xmlns:r="http://schemas.openxmlformats.org/officeDocument/2006/relationships" id="261" r:id="Rf2bb585a9ca84e90"/>
    <p:sldId xmlns:r="http://schemas.openxmlformats.org/officeDocument/2006/relationships" id="262" r:id="Re738262469a14e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ebc900cf3474c" /><Relationship Type="http://schemas.openxmlformats.org/officeDocument/2006/relationships/slide" Target="/ppt/slides/slide1.xml" Id="R6eda1e1ff6b04542" /><Relationship Type="http://schemas.openxmlformats.org/officeDocument/2006/relationships/slide" Target="/ppt/slides/slide2.xml" Id="R2f9ca74067ce4ea9" /><Relationship Type="http://schemas.openxmlformats.org/officeDocument/2006/relationships/slide" Target="/ppt/slides/slide3.xml" Id="Rb63c111f5a14407c" /><Relationship Type="http://schemas.openxmlformats.org/officeDocument/2006/relationships/slide" Target="/ppt/slides/slide4.xml" Id="R238ab73f8dfb49c9" /><Relationship Type="http://schemas.openxmlformats.org/officeDocument/2006/relationships/slide" Target="/ppt/slides/slide5.xml" Id="R44cfe2e2be6e4fed" /><Relationship Type="http://schemas.openxmlformats.org/officeDocument/2006/relationships/slide" Target="/ppt/slides/slide6.xml" Id="Rf2bb585a9ca84e90" /><Relationship Type="http://schemas.openxmlformats.org/officeDocument/2006/relationships/slide" Target="/ppt/slides/slide7.xml" Id="Re738262469a14e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55eafe16fc43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03838ee264c82" /><Relationship Type="http://schemas.openxmlformats.org/officeDocument/2006/relationships/theme" Target="/ppt/slideMasters/theme/theme1.xml" Id="R6e71450f0e5d40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303838ee264c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64cc5566a49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5bb920ba749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6b451a33a4b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d53afb81f41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ab483169a45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d8bb57cb746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9870f9f1644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SLÅTTA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SLÅTTA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SLÅTTA AS ble etablert [år] og holder til i Seimsfoss.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SLÅTTA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SLÅTTA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SLÅTTA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258 480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SLÅTTA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SLÅTTA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SLÅTTA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Seimshamrane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5472 Seimsfoss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slaatta@outlook.com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814 524 132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SLÅTTA AS</a:t>
            </a:r>
          </a:p>
        </p:txBody>
      </p:sp>
    </p:spTree>
  </p:cSld>
  <p:clrMapOvr>
    <a:masterClrMapping xmlns:a="http://schemas.openxmlformats.org/drawingml/2006/main"/>
  </p:clrMapOvr>
</p:sld>
</file>