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fccb5e2f4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d02ec153e4ae8"/>
  </p:sldMasterIdLst>
  <p:sldIdLst>
    <p:sldId xmlns:r="http://schemas.openxmlformats.org/officeDocument/2006/relationships" id="256" r:id="Rb3caa541f84a4cb4"/>
    <p:sldId xmlns:r="http://schemas.openxmlformats.org/officeDocument/2006/relationships" id="257" r:id="Ra446af371aa44571"/>
    <p:sldId xmlns:r="http://schemas.openxmlformats.org/officeDocument/2006/relationships" id="258" r:id="R69bce07561234eeb"/>
    <p:sldId xmlns:r="http://schemas.openxmlformats.org/officeDocument/2006/relationships" id="259" r:id="Rc83a4c1a7ba544ee"/>
    <p:sldId xmlns:r="http://schemas.openxmlformats.org/officeDocument/2006/relationships" id="260" r:id="Rc2015d9cec4144e3"/>
    <p:sldId xmlns:r="http://schemas.openxmlformats.org/officeDocument/2006/relationships" id="261" r:id="Rc7711fe2934c4f01"/>
    <p:sldId xmlns:r="http://schemas.openxmlformats.org/officeDocument/2006/relationships" id="262" r:id="R14128852803e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d02ec153e4ae8" /><Relationship Type="http://schemas.openxmlformats.org/officeDocument/2006/relationships/slide" Target="/ppt/slides/slide1.xml" Id="Rb3caa541f84a4cb4" /><Relationship Type="http://schemas.openxmlformats.org/officeDocument/2006/relationships/slide" Target="/ppt/slides/slide2.xml" Id="Ra446af371aa44571" /><Relationship Type="http://schemas.openxmlformats.org/officeDocument/2006/relationships/slide" Target="/ppt/slides/slide3.xml" Id="R69bce07561234eeb" /><Relationship Type="http://schemas.openxmlformats.org/officeDocument/2006/relationships/slide" Target="/ppt/slides/slide4.xml" Id="Rc83a4c1a7ba544ee" /><Relationship Type="http://schemas.openxmlformats.org/officeDocument/2006/relationships/slide" Target="/ppt/slides/slide5.xml" Id="Rc2015d9cec4144e3" /><Relationship Type="http://schemas.openxmlformats.org/officeDocument/2006/relationships/slide" Target="/ppt/slides/slide6.xml" Id="Rc7711fe2934c4f01" /><Relationship Type="http://schemas.openxmlformats.org/officeDocument/2006/relationships/slide" Target="/ppt/slides/slide7.xml" Id="R14128852803e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812cc506c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eb670972e4203" /><Relationship Type="http://schemas.openxmlformats.org/officeDocument/2006/relationships/theme" Target="/ppt/slideMasters/theme/theme1.xml" Id="Rfcd027d8ce10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eb670972e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b1e43fd6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1fd41a82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64310d80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fc55073e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f7a247981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6f59fa6b4d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d0049597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RONALD ØDEGÅRD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RONALD ØDEGÅRD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ØDEGÅRD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RONALD ØDEGÅRD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RONALD ØDEGÅRD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RONALD ØDEGÅRD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RONALD ØDEGÅRD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RONALD ØDEGÅRD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ronald@fjellsorenger.no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814 580 822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RONALD ØDEGÅRD AS</a:t>
            </a:r>
          </a:p>
        </p:txBody>
      </p:sp>
    </p:spTree>
  </p:cSld>
  <p:clrMapOvr>
    <a:masterClrMapping xmlns:a="http://schemas.openxmlformats.org/drawingml/2006/main"/>
  </p:clrMapOvr>
</p:sld>
</file>