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90d0ba619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c73cd49164614"/>
  </p:sldMasterIdLst>
  <p:sldIdLst>
    <p:sldId xmlns:r="http://schemas.openxmlformats.org/officeDocument/2006/relationships" id="256" r:id="R30c07ecf79004544"/>
    <p:sldId xmlns:r="http://schemas.openxmlformats.org/officeDocument/2006/relationships" id="257" r:id="R6fed7a7ecda44577"/>
    <p:sldId xmlns:r="http://schemas.openxmlformats.org/officeDocument/2006/relationships" id="258" r:id="R736150c0e8bd487b"/>
    <p:sldId xmlns:r="http://schemas.openxmlformats.org/officeDocument/2006/relationships" id="259" r:id="R17dd1e1ae65e4fcc"/>
    <p:sldId xmlns:r="http://schemas.openxmlformats.org/officeDocument/2006/relationships" id="260" r:id="R3a350d0284c746d5"/>
    <p:sldId xmlns:r="http://schemas.openxmlformats.org/officeDocument/2006/relationships" id="261" r:id="Rbf89fa29904d4429"/>
    <p:sldId xmlns:r="http://schemas.openxmlformats.org/officeDocument/2006/relationships" id="262" r:id="R4b114ee698b8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73cd49164614" /><Relationship Type="http://schemas.openxmlformats.org/officeDocument/2006/relationships/slide" Target="/ppt/slides/slide1.xml" Id="R30c07ecf79004544" /><Relationship Type="http://schemas.openxmlformats.org/officeDocument/2006/relationships/slide" Target="/ppt/slides/slide2.xml" Id="R6fed7a7ecda44577" /><Relationship Type="http://schemas.openxmlformats.org/officeDocument/2006/relationships/slide" Target="/ppt/slides/slide3.xml" Id="R736150c0e8bd487b" /><Relationship Type="http://schemas.openxmlformats.org/officeDocument/2006/relationships/slide" Target="/ppt/slides/slide4.xml" Id="R17dd1e1ae65e4fcc" /><Relationship Type="http://schemas.openxmlformats.org/officeDocument/2006/relationships/slide" Target="/ppt/slides/slide5.xml" Id="R3a350d0284c746d5" /><Relationship Type="http://schemas.openxmlformats.org/officeDocument/2006/relationships/slide" Target="/ppt/slides/slide6.xml" Id="Rbf89fa29904d4429" /><Relationship Type="http://schemas.openxmlformats.org/officeDocument/2006/relationships/slide" Target="/ppt/slides/slide7.xml" Id="R4b114ee698b8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d9bfa9903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d7d6d95149a8" /><Relationship Type="http://schemas.openxmlformats.org/officeDocument/2006/relationships/theme" Target="/ppt/slideMasters/theme/theme1.xml" Id="R5eacef75940f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9d7d6d951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f98c0d68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0dc585d2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52e9d259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0e697f00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ff4092e4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e7682716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93cb005c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FRYA STAV &amp; 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FRYA STAV &amp; LAFT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2 269 345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SCHEIE TORFINN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to-schei@online.no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FRYA STAV &amp; LAFT AS</a:t>
            </a:r>
          </a:p>
        </p:txBody>
      </p:sp>
    </p:spTree>
  </p:cSld>
  <p:clrMapOvr>
    <a:masterClrMapping xmlns:a="http://schemas.openxmlformats.org/drawingml/2006/main"/>
  </p:clrMapOvr>
</p:sld>
</file>