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9af32ba30d4c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db936d2ac84b41"/>
  </p:sldMasterIdLst>
  <p:sldIdLst>
    <p:sldId xmlns:r="http://schemas.openxmlformats.org/officeDocument/2006/relationships" id="256" r:id="Rb60456f855524cbc"/>
    <p:sldId xmlns:r="http://schemas.openxmlformats.org/officeDocument/2006/relationships" id="257" r:id="R790284f1c1e84202"/>
    <p:sldId xmlns:r="http://schemas.openxmlformats.org/officeDocument/2006/relationships" id="258" r:id="Rae86ad2942e74e44"/>
    <p:sldId xmlns:r="http://schemas.openxmlformats.org/officeDocument/2006/relationships" id="259" r:id="R4d157a1ca9014e69"/>
    <p:sldId xmlns:r="http://schemas.openxmlformats.org/officeDocument/2006/relationships" id="260" r:id="Rf7c0f9a720d24eb7"/>
    <p:sldId xmlns:r="http://schemas.openxmlformats.org/officeDocument/2006/relationships" id="261" r:id="R549857eb9bf44c18"/>
    <p:sldId xmlns:r="http://schemas.openxmlformats.org/officeDocument/2006/relationships" id="262" r:id="R15f6c6c17a434b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b936d2ac84b41" /><Relationship Type="http://schemas.openxmlformats.org/officeDocument/2006/relationships/slide" Target="/ppt/slides/slide1.xml" Id="Rb60456f855524cbc" /><Relationship Type="http://schemas.openxmlformats.org/officeDocument/2006/relationships/slide" Target="/ppt/slides/slide2.xml" Id="R790284f1c1e84202" /><Relationship Type="http://schemas.openxmlformats.org/officeDocument/2006/relationships/slide" Target="/ppt/slides/slide3.xml" Id="Rae86ad2942e74e44" /><Relationship Type="http://schemas.openxmlformats.org/officeDocument/2006/relationships/slide" Target="/ppt/slides/slide4.xml" Id="R4d157a1ca9014e69" /><Relationship Type="http://schemas.openxmlformats.org/officeDocument/2006/relationships/slide" Target="/ppt/slides/slide5.xml" Id="Rf7c0f9a720d24eb7" /><Relationship Type="http://schemas.openxmlformats.org/officeDocument/2006/relationships/slide" Target="/ppt/slides/slide6.xml" Id="R549857eb9bf44c18" /><Relationship Type="http://schemas.openxmlformats.org/officeDocument/2006/relationships/slide" Target="/ppt/slides/slide7.xml" Id="R15f6c6c17a434b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efc06dd92840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d55f1b131423b" /><Relationship Type="http://schemas.openxmlformats.org/officeDocument/2006/relationships/theme" Target="/ppt/slideMasters/theme/theme1.xml" Id="R839a8b8a86a34c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5d55f1b13142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c18c3e04942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a118f715a4a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10dc7b9bc4a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dcd602e2d4a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5041f0dc642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c2920d81241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b122a897147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JAHREN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6 596 950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8 313 545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9 700 464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JAHREN ØYSTEIN RIIS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Riis Jahren, Munkerudåsen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oystein.jahren@gmail.com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814 631 842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