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927144cf11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798a8cf054c86"/>
  </p:sldMasterIdLst>
  <p:sldIdLst>
    <p:sldId xmlns:r="http://schemas.openxmlformats.org/officeDocument/2006/relationships" id="256" r:id="Rf4e4d36f2a3f49d1"/>
    <p:sldId xmlns:r="http://schemas.openxmlformats.org/officeDocument/2006/relationships" id="257" r:id="R429ef8b93b104e17"/>
    <p:sldId xmlns:r="http://schemas.openxmlformats.org/officeDocument/2006/relationships" id="258" r:id="Rfbf76547a7524016"/>
    <p:sldId xmlns:r="http://schemas.openxmlformats.org/officeDocument/2006/relationships" id="259" r:id="R526d664af98a408b"/>
    <p:sldId xmlns:r="http://schemas.openxmlformats.org/officeDocument/2006/relationships" id="260" r:id="Rcfd67d018c414cee"/>
    <p:sldId xmlns:r="http://schemas.openxmlformats.org/officeDocument/2006/relationships" id="261" r:id="Re763aa4d19cf42ab"/>
    <p:sldId xmlns:r="http://schemas.openxmlformats.org/officeDocument/2006/relationships" id="262" r:id="Rbb1c1b437554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798a8cf054c86" /><Relationship Type="http://schemas.openxmlformats.org/officeDocument/2006/relationships/slide" Target="/ppt/slides/slide1.xml" Id="Rf4e4d36f2a3f49d1" /><Relationship Type="http://schemas.openxmlformats.org/officeDocument/2006/relationships/slide" Target="/ppt/slides/slide2.xml" Id="R429ef8b93b104e17" /><Relationship Type="http://schemas.openxmlformats.org/officeDocument/2006/relationships/slide" Target="/ppt/slides/slide3.xml" Id="Rfbf76547a7524016" /><Relationship Type="http://schemas.openxmlformats.org/officeDocument/2006/relationships/slide" Target="/ppt/slides/slide4.xml" Id="R526d664af98a408b" /><Relationship Type="http://schemas.openxmlformats.org/officeDocument/2006/relationships/slide" Target="/ppt/slides/slide5.xml" Id="Rcfd67d018c414cee" /><Relationship Type="http://schemas.openxmlformats.org/officeDocument/2006/relationships/slide" Target="/ppt/slides/slide6.xml" Id="Re763aa4d19cf42ab" /><Relationship Type="http://schemas.openxmlformats.org/officeDocument/2006/relationships/slide" Target="/ppt/slides/slide7.xml" Id="Rbb1c1b437554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706ac62d1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6a65f17354dcc" /><Relationship Type="http://schemas.openxmlformats.org/officeDocument/2006/relationships/theme" Target="/ppt/slideMasters/theme/theme1.xml" Id="R3b9ad8c54a304d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6a65f17354d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1be2657144b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00c249e6c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8d3ed1364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aef39a747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5fff6e1ba4f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7a9ff1b0c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d69947ec6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AUTOKRAT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AUTOKRAT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18 382 965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48 281 750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50 278 573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 FILIP ANGELL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Hamneneset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814 716 112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AUTOKRAT HOLDING AS</a:t>
            </a:r>
          </a:p>
        </p:txBody>
      </p:sp>
    </p:spTree>
  </p:cSld>
  <p:clrMapOvr>
    <a:masterClrMapping xmlns:a="http://schemas.openxmlformats.org/drawingml/2006/main"/>
  </p:clrMapOvr>
</p:sld>
</file>