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c002ac9d4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cc119b12c4ba7"/>
  </p:sldMasterIdLst>
  <p:sldIdLst>
    <p:sldId xmlns:r="http://schemas.openxmlformats.org/officeDocument/2006/relationships" id="256" r:id="R03c38b66bbdb4f69"/>
    <p:sldId xmlns:r="http://schemas.openxmlformats.org/officeDocument/2006/relationships" id="257" r:id="Rfaabd7b93d3040a6"/>
    <p:sldId xmlns:r="http://schemas.openxmlformats.org/officeDocument/2006/relationships" id="258" r:id="R0227b1239f8945fa"/>
    <p:sldId xmlns:r="http://schemas.openxmlformats.org/officeDocument/2006/relationships" id="259" r:id="Rc7284cd3440e47cb"/>
    <p:sldId xmlns:r="http://schemas.openxmlformats.org/officeDocument/2006/relationships" id="260" r:id="Rfdef3a5e9fc54741"/>
    <p:sldId xmlns:r="http://schemas.openxmlformats.org/officeDocument/2006/relationships" id="261" r:id="Rcf5ac47a794c4ed5"/>
    <p:sldId xmlns:r="http://schemas.openxmlformats.org/officeDocument/2006/relationships" id="262" r:id="Ra4aa0dab4f68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cc119b12c4ba7" /><Relationship Type="http://schemas.openxmlformats.org/officeDocument/2006/relationships/slide" Target="/ppt/slides/slide1.xml" Id="R03c38b66bbdb4f69" /><Relationship Type="http://schemas.openxmlformats.org/officeDocument/2006/relationships/slide" Target="/ppt/slides/slide2.xml" Id="Rfaabd7b93d3040a6" /><Relationship Type="http://schemas.openxmlformats.org/officeDocument/2006/relationships/slide" Target="/ppt/slides/slide3.xml" Id="R0227b1239f8945fa" /><Relationship Type="http://schemas.openxmlformats.org/officeDocument/2006/relationships/slide" Target="/ppt/slides/slide4.xml" Id="Rc7284cd3440e47cb" /><Relationship Type="http://schemas.openxmlformats.org/officeDocument/2006/relationships/slide" Target="/ppt/slides/slide5.xml" Id="Rfdef3a5e9fc54741" /><Relationship Type="http://schemas.openxmlformats.org/officeDocument/2006/relationships/slide" Target="/ppt/slides/slide6.xml" Id="Rcf5ac47a794c4ed5" /><Relationship Type="http://schemas.openxmlformats.org/officeDocument/2006/relationships/slide" Target="/ppt/slides/slide7.xml" Id="Ra4aa0dab4f68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3adabda7c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ace202c444ff" /><Relationship Type="http://schemas.openxmlformats.org/officeDocument/2006/relationships/theme" Target="/ppt/slideMasters/theme/theme1.xml" Id="Rd0b606da3de8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bace202c4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36e026cf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857e6282d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9b8cd069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49926063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ee12efe2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e0786cc3b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d09a43435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BJØRUM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970 885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TERJE SMISTAD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LILLEVIK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Duuns veg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814 739 392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