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dcdc81b86da4be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a0fbdb207384c16"/>
  </p:sldMasterIdLst>
  <p:sldIdLst>
    <p:sldId xmlns:r="http://schemas.openxmlformats.org/officeDocument/2006/relationships" id="256" r:id="Rfbed6c5dd73f407d"/>
    <p:sldId xmlns:r="http://schemas.openxmlformats.org/officeDocument/2006/relationships" id="257" r:id="Rdb9070c0e9bb434c"/>
    <p:sldId xmlns:r="http://schemas.openxmlformats.org/officeDocument/2006/relationships" id="258" r:id="R724d67132ff44fa7"/>
    <p:sldId xmlns:r="http://schemas.openxmlformats.org/officeDocument/2006/relationships" id="259" r:id="R473267d8645f42b6"/>
    <p:sldId xmlns:r="http://schemas.openxmlformats.org/officeDocument/2006/relationships" id="260" r:id="R3c2defcd3d114b10"/>
    <p:sldId xmlns:r="http://schemas.openxmlformats.org/officeDocument/2006/relationships" id="261" r:id="R408fd946d16a491e"/>
    <p:sldId xmlns:r="http://schemas.openxmlformats.org/officeDocument/2006/relationships" id="262" r:id="R9baa0871202748e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0fbdb207384c16" /><Relationship Type="http://schemas.openxmlformats.org/officeDocument/2006/relationships/slide" Target="/ppt/slides/slide1.xml" Id="Rfbed6c5dd73f407d" /><Relationship Type="http://schemas.openxmlformats.org/officeDocument/2006/relationships/slide" Target="/ppt/slides/slide2.xml" Id="Rdb9070c0e9bb434c" /><Relationship Type="http://schemas.openxmlformats.org/officeDocument/2006/relationships/slide" Target="/ppt/slides/slide3.xml" Id="R724d67132ff44fa7" /><Relationship Type="http://schemas.openxmlformats.org/officeDocument/2006/relationships/slide" Target="/ppt/slides/slide4.xml" Id="R473267d8645f42b6" /><Relationship Type="http://schemas.openxmlformats.org/officeDocument/2006/relationships/slide" Target="/ppt/slides/slide5.xml" Id="R3c2defcd3d114b10" /><Relationship Type="http://schemas.openxmlformats.org/officeDocument/2006/relationships/slide" Target="/ppt/slides/slide6.xml" Id="R408fd946d16a491e" /><Relationship Type="http://schemas.openxmlformats.org/officeDocument/2006/relationships/slide" Target="/ppt/slides/slide7.xml" Id="R9baa0871202748e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34f91a4c704e5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cbba1b26bf4398" /><Relationship Type="http://schemas.openxmlformats.org/officeDocument/2006/relationships/theme" Target="/ppt/slideMasters/theme/theme1.xml" Id="R891186e97bc342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acbba1b26bf439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fce7f1d20d4b5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ae167a46254a9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d84899505841b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33234a0c49437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604801c069428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05693d57494cd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1b36075ac143e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KJETIL ERIKSEN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KJETIL ERIKSEN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KJETIL ERIKSEN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KJETIL ERIKSEN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KJETIL ERIKSEN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KJETIL ERIKSEN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−27 030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53 841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2 104 671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2 137 043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KJETIL ERIKSEN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ERIKSEN KJETIL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KJETIL ERIKSEN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Bøkkerveien 40B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814 754 502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KJETIL ERIKSEN HOLDING AS</a:t>
            </a:r>
          </a:p>
        </p:txBody>
      </p:sp>
    </p:spTree>
  </p:cSld>
  <p:clrMapOvr>
    <a:masterClrMapping xmlns:a="http://schemas.openxmlformats.org/drawingml/2006/main"/>
  </p:clrMapOvr>
</p:sld>
</file>