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2c9994d4043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806a2a131e4487"/>
  </p:sldMasterIdLst>
  <p:sldIdLst>
    <p:sldId xmlns:r="http://schemas.openxmlformats.org/officeDocument/2006/relationships" id="256" r:id="Rfb97e06e4b924106"/>
    <p:sldId xmlns:r="http://schemas.openxmlformats.org/officeDocument/2006/relationships" id="257" r:id="R41b1e94552dd4bc3"/>
    <p:sldId xmlns:r="http://schemas.openxmlformats.org/officeDocument/2006/relationships" id="258" r:id="Rff93293fb3a54021"/>
    <p:sldId xmlns:r="http://schemas.openxmlformats.org/officeDocument/2006/relationships" id="259" r:id="R1cb99f68294b4064"/>
    <p:sldId xmlns:r="http://schemas.openxmlformats.org/officeDocument/2006/relationships" id="260" r:id="R57ba4bf7944f493c"/>
    <p:sldId xmlns:r="http://schemas.openxmlformats.org/officeDocument/2006/relationships" id="261" r:id="Rbc6e1c58e3724061"/>
    <p:sldId xmlns:r="http://schemas.openxmlformats.org/officeDocument/2006/relationships" id="262" r:id="R6b9d91054227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06a2a131e4487" /><Relationship Type="http://schemas.openxmlformats.org/officeDocument/2006/relationships/slide" Target="/ppt/slides/slide1.xml" Id="Rfb97e06e4b924106" /><Relationship Type="http://schemas.openxmlformats.org/officeDocument/2006/relationships/slide" Target="/ppt/slides/slide2.xml" Id="R41b1e94552dd4bc3" /><Relationship Type="http://schemas.openxmlformats.org/officeDocument/2006/relationships/slide" Target="/ppt/slides/slide3.xml" Id="Rff93293fb3a54021" /><Relationship Type="http://schemas.openxmlformats.org/officeDocument/2006/relationships/slide" Target="/ppt/slides/slide4.xml" Id="R1cb99f68294b4064" /><Relationship Type="http://schemas.openxmlformats.org/officeDocument/2006/relationships/slide" Target="/ppt/slides/slide5.xml" Id="R57ba4bf7944f493c" /><Relationship Type="http://schemas.openxmlformats.org/officeDocument/2006/relationships/slide" Target="/ppt/slides/slide6.xml" Id="Rbc6e1c58e3724061" /><Relationship Type="http://schemas.openxmlformats.org/officeDocument/2006/relationships/slide" Target="/ppt/slides/slide7.xml" Id="R6b9d91054227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b181cbd8c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e3d2d2b62407e" /><Relationship Type="http://schemas.openxmlformats.org/officeDocument/2006/relationships/theme" Target="/ppt/slideMasters/theme/theme1.xml" Id="R6fc4c733aa6a44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9e3d2d2b6240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877c4ab8f46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5ee2d5cd544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69540c62546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481caec3848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ac3f0c36345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a790e7eb54c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43e9de62e46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9 914 372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12 828 603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Jensen, Rødbergveien 78A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814 772 322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