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c21e1023e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5de47d826405a"/>
  </p:sldMasterIdLst>
  <p:sldIdLst>
    <p:sldId xmlns:r="http://schemas.openxmlformats.org/officeDocument/2006/relationships" id="256" r:id="R32b314d075a34ff9"/>
    <p:sldId xmlns:r="http://schemas.openxmlformats.org/officeDocument/2006/relationships" id="257" r:id="Rf2c7dc1bbc77449d"/>
    <p:sldId xmlns:r="http://schemas.openxmlformats.org/officeDocument/2006/relationships" id="258" r:id="Rc5c7b761935a4715"/>
    <p:sldId xmlns:r="http://schemas.openxmlformats.org/officeDocument/2006/relationships" id="259" r:id="Rb45d8697e52c44d3"/>
    <p:sldId xmlns:r="http://schemas.openxmlformats.org/officeDocument/2006/relationships" id="260" r:id="R95cddb1667cb4516"/>
    <p:sldId xmlns:r="http://schemas.openxmlformats.org/officeDocument/2006/relationships" id="261" r:id="Re9bfac9223734733"/>
    <p:sldId xmlns:r="http://schemas.openxmlformats.org/officeDocument/2006/relationships" id="262" r:id="R5efdaaeb704e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5de47d826405a" /><Relationship Type="http://schemas.openxmlformats.org/officeDocument/2006/relationships/slide" Target="/ppt/slides/slide1.xml" Id="R32b314d075a34ff9" /><Relationship Type="http://schemas.openxmlformats.org/officeDocument/2006/relationships/slide" Target="/ppt/slides/slide2.xml" Id="Rf2c7dc1bbc77449d" /><Relationship Type="http://schemas.openxmlformats.org/officeDocument/2006/relationships/slide" Target="/ppt/slides/slide3.xml" Id="Rc5c7b761935a4715" /><Relationship Type="http://schemas.openxmlformats.org/officeDocument/2006/relationships/slide" Target="/ppt/slides/slide4.xml" Id="Rb45d8697e52c44d3" /><Relationship Type="http://schemas.openxmlformats.org/officeDocument/2006/relationships/slide" Target="/ppt/slides/slide5.xml" Id="R95cddb1667cb4516" /><Relationship Type="http://schemas.openxmlformats.org/officeDocument/2006/relationships/slide" Target="/ppt/slides/slide6.xml" Id="Re9bfac9223734733" /><Relationship Type="http://schemas.openxmlformats.org/officeDocument/2006/relationships/slide" Target="/ppt/slides/slide7.xml" Id="R5efdaaeb704e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d78c021aa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3e5beba04808" /><Relationship Type="http://schemas.openxmlformats.org/officeDocument/2006/relationships/theme" Target="/ppt/slideMasters/theme/theme1.xml" Id="Rd587cc923425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c3e5beba0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6db350bdc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d342f505a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3fab0b2e3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e1bc0145d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1808e362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db49975e0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d81149ad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DYRUD MASKIN OG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MASKIN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DYRUD MASKIN OG UTEMILJØ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MASKIN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MASKIN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MASKIN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68 856 938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9 287 506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4 569 294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22 701 762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MASKIN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DYRUD RUNAR MENSACH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MASKIN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post@dyrudmaskin.no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www.Dyrudmaskin.no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814 835 022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MASKIN OG UTEMILJØ AS</a:t>
            </a:r>
          </a:p>
        </p:txBody>
      </p:sp>
    </p:spTree>
  </p:cSld>
  <p:clrMapOvr>
    <a:masterClrMapping xmlns:a="http://schemas.openxmlformats.org/drawingml/2006/main"/>
  </p:clrMapOvr>
</p:sld>
</file>