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00e7fd6c4948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77c4bb7a664a73"/>
  </p:sldMasterIdLst>
  <p:sldIdLst>
    <p:sldId xmlns:r="http://schemas.openxmlformats.org/officeDocument/2006/relationships" id="256" r:id="Rfd7c17071bbb4ccb"/>
    <p:sldId xmlns:r="http://schemas.openxmlformats.org/officeDocument/2006/relationships" id="257" r:id="R4430eda0e9ca46f2"/>
    <p:sldId xmlns:r="http://schemas.openxmlformats.org/officeDocument/2006/relationships" id="258" r:id="Raa6cd3039f404b36"/>
    <p:sldId xmlns:r="http://schemas.openxmlformats.org/officeDocument/2006/relationships" id="259" r:id="Rd32e1e134a0f49ab"/>
    <p:sldId xmlns:r="http://schemas.openxmlformats.org/officeDocument/2006/relationships" id="260" r:id="R8db5c9376f164781"/>
    <p:sldId xmlns:r="http://schemas.openxmlformats.org/officeDocument/2006/relationships" id="261" r:id="R16586094f1e543a2"/>
    <p:sldId xmlns:r="http://schemas.openxmlformats.org/officeDocument/2006/relationships" id="262" r:id="R2fe4362ffe1146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77c4bb7a664a73" /><Relationship Type="http://schemas.openxmlformats.org/officeDocument/2006/relationships/slide" Target="/ppt/slides/slide1.xml" Id="Rfd7c17071bbb4ccb" /><Relationship Type="http://schemas.openxmlformats.org/officeDocument/2006/relationships/slide" Target="/ppt/slides/slide2.xml" Id="R4430eda0e9ca46f2" /><Relationship Type="http://schemas.openxmlformats.org/officeDocument/2006/relationships/slide" Target="/ppt/slides/slide3.xml" Id="Raa6cd3039f404b36" /><Relationship Type="http://schemas.openxmlformats.org/officeDocument/2006/relationships/slide" Target="/ppt/slides/slide4.xml" Id="Rd32e1e134a0f49ab" /><Relationship Type="http://schemas.openxmlformats.org/officeDocument/2006/relationships/slide" Target="/ppt/slides/slide5.xml" Id="R8db5c9376f164781" /><Relationship Type="http://schemas.openxmlformats.org/officeDocument/2006/relationships/slide" Target="/ppt/slides/slide6.xml" Id="R16586094f1e543a2" /><Relationship Type="http://schemas.openxmlformats.org/officeDocument/2006/relationships/slide" Target="/ppt/slides/slide7.xml" Id="R2fe4362ffe1146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09db62aecf4b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945d0a9f84020" /><Relationship Type="http://schemas.openxmlformats.org/officeDocument/2006/relationships/theme" Target="/ppt/slideMasters/theme/theme1.xml" Id="R891d0eb366d14a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a945d0a9f840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1fbf7b69845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abc0fcdab4d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bb22da8244a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c76c6238449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9d8e7d6c544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7c119fdfa46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e87817ab04a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ARKITEKT ATLE LEIRA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 ATLE LEIRA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ARKITEKT ATLE LEIRA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 ATLE LEIRA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 ATLE LEIRA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 ATLE LEIRA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142 263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60 213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 ATLE LEIRA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LEIRA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 ATLE LEIRA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Alby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1515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814 846 792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 ATLE LEIRA AS</a:t>
            </a:r>
          </a:p>
        </p:txBody>
      </p:sp>
    </p:spTree>
  </p:cSld>
  <p:clrMapOvr>
    <a:masterClrMapping xmlns:a="http://schemas.openxmlformats.org/drawingml/2006/main"/>
  </p:clrMapOvr>
</p:sld>
</file>