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567304ed0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708e91e8eb4403"/>
  </p:sldMasterIdLst>
  <p:sldIdLst>
    <p:sldId xmlns:r="http://schemas.openxmlformats.org/officeDocument/2006/relationships" id="256" r:id="R7f063643ac3f4343"/>
    <p:sldId xmlns:r="http://schemas.openxmlformats.org/officeDocument/2006/relationships" id="257" r:id="Rc12b794f321b4f41"/>
    <p:sldId xmlns:r="http://schemas.openxmlformats.org/officeDocument/2006/relationships" id="258" r:id="Rb14fe6dccb614e81"/>
    <p:sldId xmlns:r="http://schemas.openxmlformats.org/officeDocument/2006/relationships" id="259" r:id="Reb002dd5a8da4f6a"/>
    <p:sldId xmlns:r="http://schemas.openxmlformats.org/officeDocument/2006/relationships" id="260" r:id="R58606006b20f4988"/>
    <p:sldId xmlns:r="http://schemas.openxmlformats.org/officeDocument/2006/relationships" id="261" r:id="R2b1f4f722f5a45b7"/>
    <p:sldId xmlns:r="http://schemas.openxmlformats.org/officeDocument/2006/relationships" id="262" r:id="Rb465954d51434a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08e91e8eb4403" /><Relationship Type="http://schemas.openxmlformats.org/officeDocument/2006/relationships/slide" Target="/ppt/slides/slide1.xml" Id="R7f063643ac3f4343" /><Relationship Type="http://schemas.openxmlformats.org/officeDocument/2006/relationships/slide" Target="/ppt/slides/slide2.xml" Id="Rc12b794f321b4f41" /><Relationship Type="http://schemas.openxmlformats.org/officeDocument/2006/relationships/slide" Target="/ppt/slides/slide3.xml" Id="Rb14fe6dccb614e81" /><Relationship Type="http://schemas.openxmlformats.org/officeDocument/2006/relationships/slide" Target="/ppt/slides/slide4.xml" Id="Reb002dd5a8da4f6a" /><Relationship Type="http://schemas.openxmlformats.org/officeDocument/2006/relationships/slide" Target="/ppt/slides/slide5.xml" Id="R58606006b20f4988" /><Relationship Type="http://schemas.openxmlformats.org/officeDocument/2006/relationships/slide" Target="/ppt/slides/slide6.xml" Id="R2b1f4f722f5a45b7" /><Relationship Type="http://schemas.openxmlformats.org/officeDocument/2006/relationships/slide" Target="/ppt/slides/slide7.xml" Id="Rb465954d51434a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c0fede025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f02d1b97e4752" /><Relationship Type="http://schemas.openxmlformats.org/officeDocument/2006/relationships/theme" Target="/ppt/slideMasters/theme/theme1.xml" Id="Re42a3797aadc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f02d1b97e47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d049b27c84c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fdaa87ffb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89ce98768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06381bf647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5e7bc7c4a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3320c7b91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1b80acba1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ZANDER 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ZANDER 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118 735 315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24 111 391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19 787 903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52 141 893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814 850 862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ZANDER K AS</a:t>
            </a:r>
          </a:p>
        </p:txBody>
      </p:sp>
    </p:spTree>
  </p:cSld>
  <p:clrMapOvr>
    <a:masterClrMapping xmlns:a="http://schemas.openxmlformats.org/drawingml/2006/main"/>
  </p:clrMapOvr>
</p:sld>
</file>