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9870ef582b4f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810b483a3e473f"/>
  </p:sldMasterIdLst>
  <p:sldIdLst>
    <p:sldId xmlns:r="http://schemas.openxmlformats.org/officeDocument/2006/relationships" id="256" r:id="Rc405c9b6681e4156"/>
    <p:sldId xmlns:r="http://schemas.openxmlformats.org/officeDocument/2006/relationships" id="257" r:id="R2fc600e28d294798"/>
    <p:sldId xmlns:r="http://schemas.openxmlformats.org/officeDocument/2006/relationships" id="258" r:id="R448e0f9e393f46df"/>
    <p:sldId xmlns:r="http://schemas.openxmlformats.org/officeDocument/2006/relationships" id="259" r:id="R0a7ad1cc65ae426b"/>
    <p:sldId xmlns:r="http://schemas.openxmlformats.org/officeDocument/2006/relationships" id="260" r:id="R49671f8e6c6c4438"/>
    <p:sldId xmlns:r="http://schemas.openxmlformats.org/officeDocument/2006/relationships" id="261" r:id="R8f01df5668ad4abc"/>
    <p:sldId xmlns:r="http://schemas.openxmlformats.org/officeDocument/2006/relationships" id="262" r:id="Rf609a2ba84204d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10b483a3e473f" /><Relationship Type="http://schemas.openxmlformats.org/officeDocument/2006/relationships/slide" Target="/ppt/slides/slide1.xml" Id="Rc405c9b6681e4156" /><Relationship Type="http://schemas.openxmlformats.org/officeDocument/2006/relationships/slide" Target="/ppt/slides/slide2.xml" Id="R2fc600e28d294798" /><Relationship Type="http://schemas.openxmlformats.org/officeDocument/2006/relationships/slide" Target="/ppt/slides/slide3.xml" Id="R448e0f9e393f46df" /><Relationship Type="http://schemas.openxmlformats.org/officeDocument/2006/relationships/slide" Target="/ppt/slides/slide4.xml" Id="R0a7ad1cc65ae426b" /><Relationship Type="http://schemas.openxmlformats.org/officeDocument/2006/relationships/slide" Target="/ppt/slides/slide5.xml" Id="R49671f8e6c6c4438" /><Relationship Type="http://schemas.openxmlformats.org/officeDocument/2006/relationships/slide" Target="/ppt/slides/slide6.xml" Id="R8f01df5668ad4abc" /><Relationship Type="http://schemas.openxmlformats.org/officeDocument/2006/relationships/slide" Target="/ppt/slides/slide7.xml" Id="Rf609a2ba84204d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11856893749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cf1cab7594764" /><Relationship Type="http://schemas.openxmlformats.org/officeDocument/2006/relationships/theme" Target="/ppt/slideMasters/theme/theme1.xml" Id="R480e656c675f4d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cf1cab75947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12e6da9324f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e1fdf7c9749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f49671f8f44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b7da080e248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91a3276b342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145c3954644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cb562979147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KORK HOLDING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13 240 283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28 531 548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28 652 265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OPSAHL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OPSAHL ODENRUD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OPSAHL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OPSAHL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Lomovegen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814 870 812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HOLDING AS</a:t>
            </a:r>
          </a:p>
        </p:txBody>
      </p:sp>
    </p:spTree>
  </p:cSld>
  <p:clrMapOvr>
    <a:masterClrMapping xmlns:a="http://schemas.openxmlformats.org/drawingml/2006/main"/>
  </p:clrMapOvr>
</p:sld>
</file>