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ad339d11140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6cd539fc814cda"/>
  </p:sldMasterIdLst>
  <p:sldIdLst>
    <p:sldId xmlns:r="http://schemas.openxmlformats.org/officeDocument/2006/relationships" id="256" r:id="R7ae3ca0fe68c472c"/>
    <p:sldId xmlns:r="http://schemas.openxmlformats.org/officeDocument/2006/relationships" id="257" r:id="R33aa2d3a2ba94171"/>
    <p:sldId xmlns:r="http://schemas.openxmlformats.org/officeDocument/2006/relationships" id="258" r:id="Rf2ad7979edc242ce"/>
    <p:sldId xmlns:r="http://schemas.openxmlformats.org/officeDocument/2006/relationships" id="259" r:id="R5555aa64087f4f64"/>
    <p:sldId xmlns:r="http://schemas.openxmlformats.org/officeDocument/2006/relationships" id="260" r:id="Ra911fbfd03794224"/>
    <p:sldId xmlns:r="http://schemas.openxmlformats.org/officeDocument/2006/relationships" id="261" r:id="Rf6a94bfa7b0d428e"/>
    <p:sldId xmlns:r="http://schemas.openxmlformats.org/officeDocument/2006/relationships" id="262" r:id="R829d3b1397f3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cd539fc814cda" /><Relationship Type="http://schemas.openxmlformats.org/officeDocument/2006/relationships/slide" Target="/ppt/slides/slide1.xml" Id="R7ae3ca0fe68c472c" /><Relationship Type="http://schemas.openxmlformats.org/officeDocument/2006/relationships/slide" Target="/ppt/slides/slide2.xml" Id="R33aa2d3a2ba94171" /><Relationship Type="http://schemas.openxmlformats.org/officeDocument/2006/relationships/slide" Target="/ppt/slides/slide3.xml" Id="Rf2ad7979edc242ce" /><Relationship Type="http://schemas.openxmlformats.org/officeDocument/2006/relationships/slide" Target="/ppt/slides/slide4.xml" Id="R5555aa64087f4f64" /><Relationship Type="http://schemas.openxmlformats.org/officeDocument/2006/relationships/slide" Target="/ppt/slides/slide5.xml" Id="Ra911fbfd03794224" /><Relationship Type="http://schemas.openxmlformats.org/officeDocument/2006/relationships/slide" Target="/ppt/slides/slide6.xml" Id="Rf6a94bfa7b0d428e" /><Relationship Type="http://schemas.openxmlformats.org/officeDocument/2006/relationships/slide" Target="/ppt/slides/slide7.xml" Id="R829d3b1397f3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384c85c1742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54a9d90a74fdc" /><Relationship Type="http://schemas.openxmlformats.org/officeDocument/2006/relationships/theme" Target="/ppt/slideMasters/theme/theme1.xml" Id="Rd9afc85605b34d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054a9d90a7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e0fb24e2c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af6ce6ee94d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0e199f27747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da4662bb94e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11ffb5f534a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cbe06ea7f4e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550569741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ELEKTRO AS ble etablert [år] og holder til i Honningsvåg.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19 364 216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461 457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8 877 596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JON INGE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RUNE NERGÅRD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Nordkappveien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9750 Honningsvåg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814 910 652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ELEKTRO AS</a:t>
            </a:r>
          </a:p>
        </p:txBody>
      </p:sp>
    </p:spTree>
  </p:cSld>
  <p:clrMapOvr>
    <a:masterClrMapping xmlns:a="http://schemas.openxmlformats.org/drawingml/2006/main"/>
  </p:clrMapOvr>
</p:sld>
</file>