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f6d0369d24d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6baffb36bf4c39"/>
  </p:sldMasterIdLst>
  <p:sldIdLst>
    <p:sldId xmlns:r="http://schemas.openxmlformats.org/officeDocument/2006/relationships" id="256" r:id="R5bc3ed412f484e55"/>
    <p:sldId xmlns:r="http://schemas.openxmlformats.org/officeDocument/2006/relationships" id="257" r:id="Rc554de1d40d84b70"/>
    <p:sldId xmlns:r="http://schemas.openxmlformats.org/officeDocument/2006/relationships" id="258" r:id="Ra01e6bedc56d4384"/>
    <p:sldId xmlns:r="http://schemas.openxmlformats.org/officeDocument/2006/relationships" id="259" r:id="R3695b5a0430b4f06"/>
    <p:sldId xmlns:r="http://schemas.openxmlformats.org/officeDocument/2006/relationships" id="260" r:id="R73cae401b4084cd5"/>
    <p:sldId xmlns:r="http://schemas.openxmlformats.org/officeDocument/2006/relationships" id="261" r:id="Ra01ec9b9363b45ef"/>
    <p:sldId xmlns:r="http://schemas.openxmlformats.org/officeDocument/2006/relationships" id="262" r:id="Re7513c8aff61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baffb36bf4c39" /><Relationship Type="http://schemas.openxmlformats.org/officeDocument/2006/relationships/slide" Target="/ppt/slides/slide1.xml" Id="R5bc3ed412f484e55" /><Relationship Type="http://schemas.openxmlformats.org/officeDocument/2006/relationships/slide" Target="/ppt/slides/slide2.xml" Id="Rc554de1d40d84b70" /><Relationship Type="http://schemas.openxmlformats.org/officeDocument/2006/relationships/slide" Target="/ppt/slides/slide3.xml" Id="Ra01e6bedc56d4384" /><Relationship Type="http://schemas.openxmlformats.org/officeDocument/2006/relationships/slide" Target="/ppt/slides/slide4.xml" Id="R3695b5a0430b4f06" /><Relationship Type="http://schemas.openxmlformats.org/officeDocument/2006/relationships/slide" Target="/ppt/slides/slide5.xml" Id="R73cae401b4084cd5" /><Relationship Type="http://schemas.openxmlformats.org/officeDocument/2006/relationships/slide" Target="/ppt/slides/slide6.xml" Id="Ra01ec9b9363b45ef" /><Relationship Type="http://schemas.openxmlformats.org/officeDocument/2006/relationships/slide" Target="/ppt/slides/slide7.xml" Id="Re7513c8aff61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2bc68ea4d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cca835cc54b88" /><Relationship Type="http://schemas.openxmlformats.org/officeDocument/2006/relationships/theme" Target="/ppt/slideMasters/theme/theme1.xml" Id="R9134e740ecda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cca835cc5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f818e2dd749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a92f51b6b4a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698d98b4744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9e4f1fefb4c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afdb1666c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6b6544bfa4f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3508ae2eb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RYFYLKE TRELAST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RYFYLKE TRELAST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 TRELAST GRUPPEN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RYFYLKE TRELAST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RYFYLKE TRELAST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RYFYLKE TRELAST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7 204 591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−604 859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54 033 844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71 875 042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RYFYLKE TRELAST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ALEAMD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LADMA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VISGUN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RYFYLKE TRELAST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Alsvikvegen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4121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814 944 662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RYFYLKE TRELAST GRUPPEN AS</a:t>
            </a:r>
          </a:p>
        </p:txBody>
      </p:sp>
    </p:spTree>
  </p:cSld>
  <p:clrMapOvr>
    <a:masterClrMapping xmlns:a="http://schemas.openxmlformats.org/drawingml/2006/main"/>
  </p:clrMapOvr>
</p:sld>
</file>