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f380d5710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cd3b0267443c3"/>
  </p:sldMasterIdLst>
  <p:sldIdLst>
    <p:sldId xmlns:r="http://schemas.openxmlformats.org/officeDocument/2006/relationships" id="256" r:id="Raad1220668c24e88"/>
    <p:sldId xmlns:r="http://schemas.openxmlformats.org/officeDocument/2006/relationships" id="257" r:id="R85f1d7724e18433e"/>
    <p:sldId xmlns:r="http://schemas.openxmlformats.org/officeDocument/2006/relationships" id="258" r:id="Reead7da6a135429b"/>
    <p:sldId xmlns:r="http://schemas.openxmlformats.org/officeDocument/2006/relationships" id="259" r:id="Ree67a963b8ca4405"/>
    <p:sldId xmlns:r="http://schemas.openxmlformats.org/officeDocument/2006/relationships" id="260" r:id="Rb0dfe0f64829492d"/>
    <p:sldId xmlns:r="http://schemas.openxmlformats.org/officeDocument/2006/relationships" id="261" r:id="R944abe7dc1cb4d1d"/>
    <p:sldId xmlns:r="http://schemas.openxmlformats.org/officeDocument/2006/relationships" id="262" r:id="R8544099e8ae0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cd3b0267443c3" /><Relationship Type="http://schemas.openxmlformats.org/officeDocument/2006/relationships/slide" Target="/ppt/slides/slide1.xml" Id="Raad1220668c24e88" /><Relationship Type="http://schemas.openxmlformats.org/officeDocument/2006/relationships/slide" Target="/ppt/slides/slide2.xml" Id="R85f1d7724e18433e" /><Relationship Type="http://schemas.openxmlformats.org/officeDocument/2006/relationships/slide" Target="/ppt/slides/slide3.xml" Id="Reead7da6a135429b" /><Relationship Type="http://schemas.openxmlformats.org/officeDocument/2006/relationships/slide" Target="/ppt/slides/slide4.xml" Id="Ree67a963b8ca4405" /><Relationship Type="http://schemas.openxmlformats.org/officeDocument/2006/relationships/slide" Target="/ppt/slides/slide5.xml" Id="Rb0dfe0f64829492d" /><Relationship Type="http://schemas.openxmlformats.org/officeDocument/2006/relationships/slide" Target="/ppt/slides/slide6.xml" Id="R944abe7dc1cb4d1d" /><Relationship Type="http://schemas.openxmlformats.org/officeDocument/2006/relationships/slide" Target="/ppt/slides/slide7.xml" Id="R8544099e8ae0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2762b4a0149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7b1ebd6824bb0" /><Relationship Type="http://schemas.openxmlformats.org/officeDocument/2006/relationships/theme" Target="/ppt/slideMasters/theme/theme1.xml" Id="R3dea03a7ad24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7b1ebd6824b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24fe52de148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173393c5a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a833000a046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9ba57123547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f6db5b3d643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73cbd28694a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5a53a052a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NERIA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SKRETTING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Frøylandsvei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4311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814 976 122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NERIA AS</a:t>
            </a:r>
          </a:p>
        </p:txBody>
      </p:sp>
    </p:spTree>
  </p:cSld>
  <p:clrMapOvr>
    <a:masterClrMapping xmlns:a="http://schemas.openxmlformats.org/drawingml/2006/main"/>
  </p:clrMapOvr>
</p:sld>
</file>