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ad8d1fd0d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b887bb4004dc6"/>
  </p:sldMasterIdLst>
  <p:sldIdLst>
    <p:sldId xmlns:r="http://schemas.openxmlformats.org/officeDocument/2006/relationships" id="256" r:id="Rc4f498f8c60242ed"/>
    <p:sldId xmlns:r="http://schemas.openxmlformats.org/officeDocument/2006/relationships" id="257" r:id="R22bca19e8d5440dd"/>
    <p:sldId xmlns:r="http://schemas.openxmlformats.org/officeDocument/2006/relationships" id="258" r:id="R262d5dd8baf441b4"/>
    <p:sldId xmlns:r="http://schemas.openxmlformats.org/officeDocument/2006/relationships" id="259" r:id="R73ee05c87d474ee7"/>
    <p:sldId xmlns:r="http://schemas.openxmlformats.org/officeDocument/2006/relationships" id="260" r:id="Rdbb2ec4e1c6245a3"/>
    <p:sldId xmlns:r="http://schemas.openxmlformats.org/officeDocument/2006/relationships" id="261" r:id="Re42fdb5d643547c0"/>
    <p:sldId xmlns:r="http://schemas.openxmlformats.org/officeDocument/2006/relationships" id="262" r:id="Rdbefe3cde9a0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b887bb4004dc6" /><Relationship Type="http://schemas.openxmlformats.org/officeDocument/2006/relationships/slide" Target="/ppt/slides/slide1.xml" Id="Rc4f498f8c60242ed" /><Relationship Type="http://schemas.openxmlformats.org/officeDocument/2006/relationships/slide" Target="/ppt/slides/slide2.xml" Id="R22bca19e8d5440dd" /><Relationship Type="http://schemas.openxmlformats.org/officeDocument/2006/relationships/slide" Target="/ppt/slides/slide3.xml" Id="R262d5dd8baf441b4" /><Relationship Type="http://schemas.openxmlformats.org/officeDocument/2006/relationships/slide" Target="/ppt/slides/slide4.xml" Id="R73ee05c87d474ee7" /><Relationship Type="http://schemas.openxmlformats.org/officeDocument/2006/relationships/slide" Target="/ppt/slides/slide5.xml" Id="Rdbb2ec4e1c6245a3" /><Relationship Type="http://schemas.openxmlformats.org/officeDocument/2006/relationships/slide" Target="/ppt/slides/slide6.xml" Id="Re42fdb5d643547c0" /><Relationship Type="http://schemas.openxmlformats.org/officeDocument/2006/relationships/slide" Target="/ppt/slides/slide7.xml" Id="Rdbefe3cde9a0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3f8266c5d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8e0373e4a4e69" /><Relationship Type="http://schemas.openxmlformats.org/officeDocument/2006/relationships/theme" Target="/ppt/slideMasters/theme/theme1.xml" Id="R8bba5662a277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8e0373e4a4e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bd6602f454c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9614c3e12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81a94c434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1bc861d804a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3b14777854f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9063530d8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cd58a8cab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BLIKKENSLAGERIET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BLIKKENSLAGERIET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11 890 427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4 259 935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CLAS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Bjerkås Næringspark Bygg 16, Eternitveien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www.blikkenslageriet.no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815 089 502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BLIKKENSLAGERIET AS</a:t>
            </a:r>
          </a:p>
        </p:txBody>
      </p:sp>
    </p:spTree>
  </p:cSld>
  <p:clrMapOvr>
    <a:masterClrMapping xmlns:a="http://schemas.openxmlformats.org/drawingml/2006/main"/>
  </p:clrMapOvr>
</p:sld>
</file>