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ced33537534d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9b53f76a854b44"/>
  </p:sldMasterIdLst>
  <p:sldIdLst>
    <p:sldId xmlns:r="http://schemas.openxmlformats.org/officeDocument/2006/relationships" id="256" r:id="R28eef9e0519b47e4"/>
    <p:sldId xmlns:r="http://schemas.openxmlformats.org/officeDocument/2006/relationships" id="257" r:id="R9e41b2c60e6648fb"/>
    <p:sldId xmlns:r="http://schemas.openxmlformats.org/officeDocument/2006/relationships" id="258" r:id="R16d07af3151541ee"/>
    <p:sldId xmlns:r="http://schemas.openxmlformats.org/officeDocument/2006/relationships" id="259" r:id="R43fdb429c1474563"/>
    <p:sldId xmlns:r="http://schemas.openxmlformats.org/officeDocument/2006/relationships" id="260" r:id="R9826770d4c334702"/>
    <p:sldId xmlns:r="http://schemas.openxmlformats.org/officeDocument/2006/relationships" id="261" r:id="R1a40830f5dff4d4e"/>
    <p:sldId xmlns:r="http://schemas.openxmlformats.org/officeDocument/2006/relationships" id="262" r:id="R21d37753f02e44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b53f76a854b44" /><Relationship Type="http://schemas.openxmlformats.org/officeDocument/2006/relationships/slide" Target="/ppt/slides/slide1.xml" Id="R28eef9e0519b47e4" /><Relationship Type="http://schemas.openxmlformats.org/officeDocument/2006/relationships/slide" Target="/ppt/slides/slide2.xml" Id="R9e41b2c60e6648fb" /><Relationship Type="http://schemas.openxmlformats.org/officeDocument/2006/relationships/slide" Target="/ppt/slides/slide3.xml" Id="R16d07af3151541ee" /><Relationship Type="http://schemas.openxmlformats.org/officeDocument/2006/relationships/slide" Target="/ppt/slides/slide4.xml" Id="R43fdb429c1474563" /><Relationship Type="http://schemas.openxmlformats.org/officeDocument/2006/relationships/slide" Target="/ppt/slides/slide5.xml" Id="R9826770d4c334702" /><Relationship Type="http://schemas.openxmlformats.org/officeDocument/2006/relationships/slide" Target="/ppt/slides/slide6.xml" Id="R1a40830f5dff4d4e" /><Relationship Type="http://schemas.openxmlformats.org/officeDocument/2006/relationships/slide" Target="/ppt/slides/slide7.xml" Id="R21d37753f02e44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31b1f1edf44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d0302bf6f4cbf" /><Relationship Type="http://schemas.openxmlformats.org/officeDocument/2006/relationships/theme" Target="/ppt/slideMasters/theme/theme1.xml" Id="R135ab009ce1d4e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9d0302bf6f4c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46288d70d4f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7a556931a4e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97ff8f21f48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25c93e9654e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7f30afaaf4e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b908e8e194a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dac9c53a744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2 119 068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5 158 512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5 168 428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REMME CECILIE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SØRBØ CATHRINE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815 186 362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VKST HOLDING AS</a:t>
            </a:r>
          </a:p>
        </p:txBody>
      </p:sp>
    </p:spTree>
  </p:cSld>
  <p:clrMapOvr>
    <a:masterClrMapping xmlns:a="http://schemas.openxmlformats.org/drawingml/2006/main"/>
  </p:clrMapOvr>
</p:sld>
</file>