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4076466d5d43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af319409db4adb"/>
  </p:sldMasterIdLst>
  <p:sldIdLst>
    <p:sldId xmlns:r="http://schemas.openxmlformats.org/officeDocument/2006/relationships" id="256" r:id="R939ecf45785e45c0"/>
    <p:sldId xmlns:r="http://schemas.openxmlformats.org/officeDocument/2006/relationships" id="257" r:id="R0b6b8808cebe436a"/>
    <p:sldId xmlns:r="http://schemas.openxmlformats.org/officeDocument/2006/relationships" id="258" r:id="R62926504bb8f40b4"/>
    <p:sldId xmlns:r="http://schemas.openxmlformats.org/officeDocument/2006/relationships" id="259" r:id="R80b5a10d060e443f"/>
    <p:sldId xmlns:r="http://schemas.openxmlformats.org/officeDocument/2006/relationships" id="260" r:id="R39bd96a92ee247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af319409db4adb" /><Relationship Type="http://schemas.openxmlformats.org/officeDocument/2006/relationships/slide" Target="/ppt/slides/slide1.xml" Id="R939ecf45785e45c0" /><Relationship Type="http://schemas.openxmlformats.org/officeDocument/2006/relationships/slide" Target="/ppt/slides/slide2.xml" Id="R0b6b8808cebe436a" /><Relationship Type="http://schemas.openxmlformats.org/officeDocument/2006/relationships/slide" Target="/ppt/slides/slide3.xml" Id="R62926504bb8f40b4" /><Relationship Type="http://schemas.openxmlformats.org/officeDocument/2006/relationships/slide" Target="/ppt/slides/slide4.xml" Id="R80b5a10d060e443f" /><Relationship Type="http://schemas.openxmlformats.org/officeDocument/2006/relationships/slide" Target="/ppt/slides/slide5.xml" Id="R39bd96a92ee247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bd7cd54184d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8b6a7f88a49d7" /><Relationship Type="http://schemas.openxmlformats.org/officeDocument/2006/relationships/theme" Target="/ppt/slideMasters/theme/theme1.xml" Id="R842de1f9444a4b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28b6a7f88a49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21eb7f1ec4b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42d2aec494a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86da3b91d48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15029c1ae4d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afb41191e46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KAFE ØST CATRINA WHITE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KAFE ØST CATRINA WHITE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post@kafeost.no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www.kafeøst.no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815 235 002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