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af3f5bdc8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48fd28182464d"/>
  </p:sldMasterIdLst>
  <p:sldIdLst>
    <p:sldId xmlns:r="http://schemas.openxmlformats.org/officeDocument/2006/relationships" id="256" r:id="R184af6a3e3d444d6"/>
    <p:sldId xmlns:r="http://schemas.openxmlformats.org/officeDocument/2006/relationships" id="257" r:id="Rdee9aedeab574051"/>
    <p:sldId xmlns:r="http://schemas.openxmlformats.org/officeDocument/2006/relationships" id="258" r:id="Ra0c8ddb616354127"/>
    <p:sldId xmlns:r="http://schemas.openxmlformats.org/officeDocument/2006/relationships" id="259" r:id="R6099ba18246e416b"/>
    <p:sldId xmlns:r="http://schemas.openxmlformats.org/officeDocument/2006/relationships" id="260" r:id="R3d308d20fb534a01"/>
    <p:sldId xmlns:r="http://schemas.openxmlformats.org/officeDocument/2006/relationships" id="261" r:id="R91437c8c4df44083"/>
    <p:sldId xmlns:r="http://schemas.openxmlformats.org/officeDocument/2006/relationships" id="262" r:id="R0dd5588890f5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48fd28182464d" /><Relationship Type="http://schemas.openxmlformats.org/officeDocument/2006/relationships/slide" Target="/ppt/slides/slide1.xml" Id="R184af6a3e3d444d6" /><Relationship Type="http://schemas.openxmlformats.org/officeDocument/2006/relationships/slide" Target="/ppt/slides/slide2.xml" Id="Rdee9aedeab574051" /><Relationship Type="http://schemas.openxmlformats.org/officeDocument/2006/relationships/slide" Target="/ppt/slides/slide3.xml" Id="Ra0c8ddb616354127" /><Relationship Type="http://schemas.openxmlformats.org/officeDocument/2006/relationships/slide" Target="/ppt/slides/slide4.xml" Id="R6099ba18246e416b" /><Relationship Type="http://schemas.openxmlformats.org/officeDocument/2006/relationships/slide" Target="/ppt/slides/slide5.xml" Id="R3d308d20fb534a01" /><Relationship Type="http://schemas.openxmlformats.org/officeDocument/2006/relationships/slide" Target="/ppt/slides/slide6.xml" Id="R91437c8c4df44083" /><Relationship Type="http://schemas.openxmlformats.org/officeDocument/2006/relationships/slide" Target="/ppt/slides/slide7.xml" Id="R0dd5588890f5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648db016e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9c9cc3f24b54" /><Relationship Type="http://schemas.openxmlformats.org/officeDocument/2006/relationships/theme" Target="/ppt/slideMasters/theme/theme1.xml" Id="R296d431af289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149c9cc3f2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4664ae7b4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34623e310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5155b9285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b5600055e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b9ceb5df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0e49c81f4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27669707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815 347 102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