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f9e40043084f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e65624510b4d63"/>
  </p:sldMasterIdLst>
  <p:sldIdLst>
    <p:sldId xmlns:r="http://schemas.openxmlformats.org/officeDocument/2006/relationships" id="256" r:id="R2f5acb9484fa4ad9"/>
    <p:sldId xmlns:r="http://schemas.openxmlformats.org/officeDocument/2006/relationships" id="257" r:id="R462e46a2eb86475d"/>
    <p:sldId xmlns:r="http://schemas.openxmlformats.org/officeDocument/2006/relationships" id="258" r:id="Rdb59fb17743c460d"/>
    <p:sldId xmlns:r="http://schemas.openxmlformats.org/officeDocument/2006/relationships" id="259" r:id="Re962c39dee1c4f93"/>
    <p:sldId xmlns:r="http://schemas.openxmlformats.org/officeDocument/2006/relationships" id="260" r:id="Ra5ed01d0240c40ba"/>
    <p:sldId xmlns:r="http://schemas.openxmlformats.org/officeDocument/2006/relationships" id="261" r:id="R86691c4170604e92"/>
    <p:sldId xmlns:r="http://schemas.openxmlformats.org/officeDocument/2006/relationships" id="262" r:id="R48848ecff86347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e65624510b4d63" /><Relationship Type="http://schemas.openxmlformats.org/officeDocument/2006/relationships/slide" Target="/ppt/slides/slide1.xml" Id="R2f5acb9484fa4ad9" /><Relationship Type="http://schemas.openxmlformats.org/officeDocument/2006/relationships/slide" Target="/ppt/slides/slide2.xml" Id="R462e46a2eb86475d" /><Relationship Type="http://schemas.openxmlformats.org/officeDocument/2006/relationships/slide" Target="/ppt/slides/slide3.xml" Id="Rdb59fb17743c460d" /><Relationship Type="http://schemas.openxmlformats.org/officeDocument/2006/relationships/slide" Target="/ppt/slides/slide4.xml" Id="Re962c39dee1c4f93" /><Relationship Type="http://schemas.openxmlformats.org/officeDocument/2006/relationships/slide" Target="/ppt/slides/slide5.xml" Id="Ra5ed01d0240c40ba" /><Relationship Type="http://schemas.openxmlformats.org/officeDocument/2006/relationships/slide" Target="/ppt/slides/slide6.xml" Id="R86691c4170604e92" /><Relationship Type="http://schemas.openxmlformats.org/officeDocument/2006/relationships/slide" Target="/ppt/slides/slide7.xml" Id="R48848ecff86347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1a6c7feff144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c45e3fbc054230" /><Relationship Type="http://schemas.openxmlformats.org/officeDocument/2006/relationships/theme" Target="/ppt/slideMasters/theme/theme1.xml" Id="R0645f8dfd5f543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c45e3fbc0542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6e27af3a5f46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3d771b117b41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53e447b8cb42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e09210ac5b40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fcc9ef632a41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ea33b3f4a842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afb2fd59ae40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BAD OG PROSJEKT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BAD OG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BAD OG PROSJEKT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BAD OG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BAD OG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BAD OG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3 645 770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−3 758 892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−3 940 813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−5 487 780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3 309 142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BAD OG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KANAK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BAD OG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Isabels vei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1086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815 354 982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BAD OG PROSJEKT AS</a:t>
            </a:r>
          </a:p>
        </p:txBody>
      </p:sp>
    </p:spTree>
  </p:cSld>
  <p:clrMapOvr>
    <a:masterClrMapping xmlns:a="http://schemas.openxmlformats.org/drawingml/2006/main"/>
  </p:clrMapOvr>
</p:sld>
</file>