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565f0eb7df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9afeb48a743db"/>
  </p:sldMasterIdLst>
  <p:sldIdLst>
    <p:sldId xmlns:r="http://schemas.openxmlformats.org/officeDocument/2006/relationships" id="256" r:id="Rd078b488f65e41d0"/>
    <p:sldId xmlns:r="http://schemas.openxmlformats.org/officeDocument/2006/relationships" id="257" r:id="R0579a66977c94ba8"/>
    <p:sldId xmlns:r="http://schemas.openxmlformats.org/officeDocument/2006/relationships" id="258" r:id="Rfac4d203d4ba4c21"/>
    <p:sldId xmlns:r="http://schemas.openxmlformats.org/officeDocument/2006/relationships" id="259" r:id="Rdc5e54cb881a4675"/>
    <p:sldId xmlns:r="http://schemas.openxmlformats.org/officeDocument/2006/relationships" id="260" r:id="R8fa14f8ccf684220"/>
    <p:sldId xmlns:r="http://schemas.openxmlformats.org/officeDocument/2006/relationships" id="261" r:id="R1c1422f4441a44a4"/>
    <p:sldId xmlns:r="http://schemas.openxmlformats.org/officeDocument/2006/relationships" id="262" r:id="Re2588a009865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9afeb48a743db" /><Relationship Type="http://schemas.openxmlformats.org/officeDocument/2006/relationships/slide" Target="/ppt/slides/slide1.xml" Id="Rd078b488f65e41d0" /><Relationship Type="http://schemas.openxmlformats.org/officeDocument/2006/relationships/slide" Target="/ppt/slides/slide2.xml" Id="R0579a66977c94ba8" /><Relationship Type="http://schemas.openxmlformats.org/officeDocument/2006/relationships/slide" Target="/ppt/slides/slide3.xml" Id="Rfac4d203d4ba4c21" /><Relationship Type="http://schemas.openxmlformats.org/officeDocument/2006/relationships/slide" Target="/ppt/slides/slide4.xml" Id="Rdc5e54cb881a4675" /><Relationship Type="http://schemas.openxmlformats.org/officeDocument/2006/relationships/slide" Target="/ppt/slides/slide5.xml" Id="R8fa14f8ccf684220" /><Relationship Type="http://schemas.openxmlformats.org/officeDocument/2006/relationships/slide" Target="/ppt/slides/slide6.xml" Id="R1c1422f4441a44a4" /><Relationship Type="http://schemas.openxmlformats.org/officeDocument/2006/relationships/slide" Target="/ppt/slides/slide7.xml" Id="Re2588a009865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b912f3a814c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10e456e14e55" /><Relationship Type="http://schemas.openxmlformats.org/officeDocument/2006/relationships/theme" Target="/ppt/slideMasters/theme/theme1.xml" Id="R9888b8f8cae5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c310e456e14e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bd9098676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3d38df1a64b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c212b11c1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79b372d13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0ca674bba4f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e53b1c8754f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569bd298a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 KOMFORT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KOMFORT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 KOMFORT BYGG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KOMFORT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KOMFORT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KOMFORT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38 361 898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358 613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10 662 550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KOMFORT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KAIRYS AIRIDAS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VAITKUS NERIJUS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KOMFORT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Vestvollveien 6L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kairysairidas@gmail.com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815 360 192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 KOMFORT BYGG AS</a:t>
            </a:r>
          </a:p>
        </p:txBody>
      </p:sp>
    </p:spTree>
  </p:cSld>
  <p:clrMapOvr>
    <a:masterClrMapping xmlns:a="http://schemas.openxmlformats.org/drawingml/2006/main"/>
  </p:clrMapOvr>
</p:sld>
</file>