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976783193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345d201d94446"/>
  </p:sldMasterIdLst>
  <p:sldIdLst>
    <p:sldId xmlns:r="http://schemas.openxmlformats.org/officeDocument/2006/relationships" id="256" r:id="R3adb143dc99d4b19"/>
    <p:sldId xmlns:r="http://schemas.openxmlformats.org/officeDocument/2006/relationships" id="257" r:id="Rcd2afd5bf8f445c5"/>
    <p:sldId xmlns:r="http://schemas.openxmlformats.org/officeDocument/2006/relationships" id="258" r:id="Ra37e1d5679e8441d"/>
    <p:sldId xmlns:r="http://schemas.openxmlformats.org/officeDocument/2006/relationships" id="259" r:id="R344d920c6864436f"/>
    <p:sldId xmlns:r="http://schemas.openxmlformats.org/officeDocument/2006/relationships" id="260" r:id="R6acb796df0514072"/>
    <p:sldId xmlns:r="http://schemas.openxmlformats.org/officeDocument/2006/relationships" id="261" r:id="R4e103ba4e9af4c4d"/>
    <p:sldId xmlns:r="http://schemas.openxmlformats.org/officeDocument/2006/relationships" id="262" r:id="R729f7b705b9e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345d201d94446" /><Relationship Type="http://schemas.openxmlformats.org/officeDocument/2006/relationships/slide" Target="/ppt/slides/slide1.xml" Id="R3adb143dc99d4b19" /><Relationship Type="http://schemas.openxmlformats.org/officeDocument/2006/relationships/slide" Target="/ppt/slides/slide2.xml" Id="Rcd2afd5bf8f445c5" /><Relationship Type="http://schemas.openxmlformats.org/officeDocument/2006/relationships/slide" Target="/ppt/slides/slide3.xml" Id="Ra37e1d5679e8441d" /><Relationship Type="http://schemas.openxmlformats.org/officeDocument/2006/relationships/slide" Target="/ppt/slides/slide4.xml" Id="R344d920c6864436f" /><Relationship Type="http://schemas.openxmlformats.org/officeDocument/2006/relationships/slide" Target="/ppt/slides/slide5.xml" Id="R6acb796df0514072" /><Relationship Type="http://schemas.openxmlformats.org/officeDocument/2006/relationships/slide" Target="/ppt/slides/slide6.xml" Id="R4e103ba4e9af4c4d" /><Relationship Type="http://schemas.openxmlformats.org/officeDocument/2006/relationships/slide" Target="/ppt/slides/slide7.xml" Id="R729f7b705b9e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c9e0fbca6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09f1d0454c88" /><Relationship Type="http://schemas.openxmlformats.org/officeDocument/2006/relationships/theme" Target="/ppt/slideMasters/theme/theme1.xml" Id="R281e8b28281a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609f1d045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d0b016f6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a3c720f2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1b88ccd0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b670a2d9c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68307480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ddeab969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ba5f51f8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UTLEIE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KIM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kim@kjor.no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815 363 302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 UTLEIE AS</a:t>
            </a:r>
          </a:p>
        </p:txBody>
      </p:sp>
    </p:spTree>
  </p:cSld>
  <p:clrMapOvr>
    <a:masterClrMapping xmlns:a="http://schemas.openxmlformats.org/drawingml/2006/main"/>
  </p:clrMapOvr>
</p:sld>
</file>