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5f391ad22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6ccc75d604afb"/>
  </p:sldMasterIdLst>
  <p:sldIdLst>
    <p:sldId xmlns:r="http://schemas.openxmlformats.org/officeDocument/2006/relationships" id="256" r:id="R02135b5522da41c6"/>
    <p:sldId xmlns:r="http://schemas.openxmlformats.org/officeDocument/2006/relationships" id="257" r:id="R0ef840121db847a9"/>
    <p:sldId xmlns:r="http://schemas.openxmlformats.org/officeDocument/2006/relationships" id="258" r:id="Rd663b1ad79cc442d"/>
    <p:sldId xmlns:r="http://schemas.openxmlformats.org/officeDocument/2006/relationships" id="259" r:id="Rd55a9637fd6546fe"/>
    <p:sldId xmlns:r="http://schemas.openxmlformats.org/officeDocument/2006/relationships" id="260" r:id="R9e0edda65f734b13"/>
    <p:sldId xmlns:r="http://schemas.openxmlformats.org/officeDocument/2006/relationships" id="261" r:id="Rc40568a7f5534fc6"/>
    <p:sldId xmlns:r="http://schemas.openxmlformats.org/officeDocument/2006/relationships" id="262" r:id="R839edbd0cf14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6ccc75d604afb" /><Relationship Type="http://schemas.openxmlformats.org/officeDocument/2006/relationships/slide" Target="/ppt/slides/slide1.xml" Id="R02135b5522da41c6" /><Relationship Type="http://schemas.openxmlformats.org/officeDocument/2006/relationships/slide" Target="/ppt/slides/slide2.xml" Id="R0ef840121db847a9" /><Relationship Type="http://schemas.openxmlformats.org/officeDocument/2006/relationships/slide" Target="/ppt/slides/slide3.xml" Id="Rd663b1ad79cc442d" /><Relationship Type="http://schemas.openxmlformats.org/officeDocument/2006/relationships/slide" Target="/ppt/slides/slide4.xml" Id="Rd55a9637fd6546fe" /><Relationship Type="http://schemas.openxmlformats.org/officeDocument/2006/relationships/slide" Target="/ppt/slides/slide5.xml" Id="R9e0edda65f734b13" /><Relationship Type="http://schemas.openxmlformats.org/officeDocument/2006/relationships/slide" Target="/ppt/slides/slide6.xml" Id="Rc40568a7f5534fc6" /><Relationship Type="http://schemas.openxmlformats.org/officeDocument/2006/relationships/slide" Target="/ppt/slides/slide7.xml" Id="R839edbd0cf14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83f9d2db3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0444aed94c61" /><Relationship Type="http://schemas.openxmlformats.org/officeDocument/2006/relationships/theme" Target="/ppt/slideMasters/theme/theme1.xml" Id="R0def7ae2e03b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70444aed9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84efdfb2d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12ee24df5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34ca8d33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0ff4a2cf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7bac19a3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5c700d54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1bc03e3e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ISE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 UTVIKLING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32 892 305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19 126 940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8208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815 447 352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UTVIKLING AS</a:t>
            </a:r>
          </a:p>
        </p:txBody>
      </p:sp>
    </p:spTree>
  </p:cSld>
  <p:clrMapOvr>
    <a:masterClrMapping xmlns:a="http://schemas.openxmlformats.org/drawingml/2006/main"/>
  </p:clrMapOvr>
</p:sld>
</file>