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a012a10d0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49d7cd74c4234"/>
  </p:sldMasterIdLst>
  <p:sldIdLst>
    <p:sldId xmlns:r="http://schemas.openxmlformats.org/officeDocument/2006/relationships" id="256" r:id="Rbb2f172a42cd49a5"/>
    <p:sldId xmlns:r="http://schemas.openxmlformats.org/officeDocument/2006/relationships" id="257" r:id="R29807fcf523a4c5b"/>
    <p:sldId xmlns:r="http://schemas.openxmlformats.org/officeDocument/2006/relationships" id="258" r:id="R07b63f1970a2432f"/>
    <p:sldId xmlns:r="http://schemas.openxmlformats.org/officeDocument/2006/relationships" id="259" r:id="R27393523cb254cb5"/>
    <p:sldId xmlns:r="http://schemas.openxmlformats.org/officeDocument/2006/relationships" id="260" r:id="R806344a30aaf49ec"/>
    <p:sldId xmlns:r="http://schemas.openxmlformats.org/officeDocument/2006/relationships" id="261" r:id="Re24014f0f3c74f0d"/>
    <p:sldId xmlns:r="http://schemas.openxmlformats.org/officeDocument/2006/relationships" id="262" r:id="R786edf9b057d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49d7cd74c4234" /><Relationship Type="http://schemas.openxmlformats.org/officeDocument/2006/relationships/slide" Target="/ppt/slides/slide1.xml" Id="Rbb2f172a42cd49a5" /><Relationship Type="http://schemas.openxmlformats.org/officeDocument/2006/relationships/slide" Target="/ppt/slides/slide2.xml" Id="R29807fcf523a4c5b" /><Relationship Type="http://schemas.openxmlformats.org/officeDocument/2006/relationships/slide" Target="/ppt/slides/slide3.xml" Id="R07b63f1970a2432f" /><Relationship Type="http://schemas.openxmlformats.org/officeDocument/2006/relationships/slide" Target="/ppt/slides/slide4.xml" Id="R27393523cb254cb5" /><Relationship Type="http://schemas.openxmlformats.org/officeDocument/2006/relationships/slide" Target="/ppt/slides/slide5.xml" Id="R806344a30aaf49ec" /><Relationship Type="http://schemas.openxmlformats.org/officeDocument/2006/relationships/slide" Target="/ppt/slides/slide6.xml" Id="Re24014f0f3c74f0d" /><Relationship Type="http://schemas.openxmlformats.org/officeDocument/2006/relationships/slide" Target="/ppt/slides/slide7.xml" Id="R786edf9b057d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7729fd61b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9423b32942d7" /><Relationship Type="http://schemas.openxmlformats.org/officeDocument/2006/relationships/theme" Target="/ppt/slideMasters/theme/theme1.xml" Id="Rb509f80cbeeb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a9423b329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d1f04fb0f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94d24ec9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26a54de5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851f614a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5b11a15d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e20fb457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475cc283a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SNARE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SNARE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SNARE INVEST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SNARE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SNARE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SNARE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SNARE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SNARE KRISTIAN NORDSTAD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SNARE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krsnare@broadpark.no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815 456 602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SNARE INVEST AS</a:t>
            </a:r>
          </a:p>
        </p:txBody>
      </p:sp>
    </p:spTree>
  </p:cSld>
  <p:clrMapOvr>
    <a:masterClrMapping xmlns:a="http://schemas.openxmlformats.org/drawingml/2006/main"/>
  </p:clrMapOvr>
</p:sld>
</file>