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868ed96a2e43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c517b176454b2b"/>
  </p:sldMasterIdLst>
  <p:sldIdLst>
    <p:sldId xmlns:r="http://schemas.openxmlformats.org/officeDocument/2006/relationships" id="256" r:id="R3ddc5b8cc1a445d6"/>
    <p:sldId xmlns:r="http://schemas.openxmlformats.org/officeDocument/2006/relationships" id="257" r:id="R5ec4f05408b34895"/>
    <p:sldId xmlns:r="http://schemas.openxmlformats.org/officeDocument/2006/relationships" id="258" r:id="R95fbffc17c0c4739"/>
    <p:sldId xmlns:r="http://schemas.openxmlformats.org/officeDocument/2006/relationships" id="259" r:id="R82a73cc509804771"/>
    <p:sldId xmlns:r="http://schemas.openxmlformats.org/officeDocument/2006/relationships" id="260" r:id="R3ffe3901cad447d0"/>
    <p:sldId xmlns:r="http://schemas.openxmlformats.org/officeDocument/2006/relationships" id="261" r:id="Re375e3f7b002400b"/>
    <p:sldId xmlns:r="http://schemas.openxmlformats.org/officeDocument/2006/relationships" id="262" r:id="R53e209b828ad44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c517b176454b2b" /><Relationship Type="http://schemas.openxmlformats.org/officeDocument/2006/relationships/slide" Target="/ppt/slides/slide1.xml" Id="R3ddc5b8cc1a445d6" /><Relationship Type="http://schemas.openxmlformats.org/officeDocument/2006/relationships/slide" Target="/ppt/slides/slide2.xml" Id="R5ec4f05408b34895" /><Relationship Type="http://schemas.openxmlformats.org/officeDocument/2006/relationships/slide" Target="/ppt/slides/slide3.xml" Id="R95fbffc17c0c4739" /><Relationship Type="http://schemas.openxmlformats.org/officeDocument/2006/relationships/slide" Target="/ppt/slides/slide4.xml" Id="R82a73cc509804771" /><Relationship Type="http://schemas.openxmlformats.org/officeDocument/2006/relationships/slide" Target="/ppt/slides/slide5.xml" Id="R3ffe3901cad447d0" /><Relationship Type="http://schemas.openxmlformats.org/officeDocument/2006/relationships/slide" Target="/ppt/slides/slide6.xml" Id="Re375e3f7b002400b" /><Relationship Type="http://schemas.openxmlformats.org/officeDocument/2006/relationships/slide" Target="/ppt/slides/slide7.xml" Id="R53e209b828ad44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68f1169ac249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f83c120d44e48" /><Relationship Type="http://schemas.openxmlformats.org/officeDocument/2006/relationships/theme" Target="/ppt/slideMasters/theme/theme1.xml" Id="R5af5fe72dfd04c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8f83c120d44e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e5cc76dc142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8adbc9b8847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f9736c73948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90d2656d945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48c2e3ed044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180b431744b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08b322ab943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FS HOLDING SØR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 HOLDING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FS HOLDING SØR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 HOLDING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 HOLDING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 HOLDING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6 338 576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11 396 064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29 035 978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 HOLDING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FARDAL STEFFEN LOSSIUS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 ERIK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 HOLDING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Mjåvannssløyfen 299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815 494 202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 HOLDING SØR AS</a:t>
            </a:r>
          </a:p>
        </p:txBody>
      </p:sp>
    </p:spTree>
  </p:cSld>
  <p:clrMapOvr>
    <a:masterClrMapping xmlns:a="http://schemas.openxmlformats.org/drawingml/2006/main"/>
  </p:clrMapOvr>
</p:sld>
</file>